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1" r:id="rId12"/>
    <p:sldId id="272" r:id="rId13"/>
    <p:sldId id="273" r:id="rId14"/>
    <p:sldId id="270" r:id="rId15"/>
    <p:sldId id="261" r:id="rId1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3E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303"/>
    <p:restoredTop sz="97729"/>
  </p:normalViewPr>
  <p:slideViewPr>
    <p:cSldViewPr snapToGrid="0">
      <p:cViewPr varScale="1">
        <p:scale>
          <a:sx n="70" d="100"/>
          <a:sy n="70" d="100"/>
        </p:scale>
        <p:origin x="1116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0D41FC-EB8F-FC4D-9DD8-56950B560C77}" type="datetimeFigureOut">
              <a:rPr lang="es-CO" smtClean="0"/>
              <a:t>25/03/2025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227289-4209-EC42-B6DA-2894A57297D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2705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C9993-A7DB-F5DA-5D4C-9A3F8CF696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4E0C08-8665-D212-A1C1-B172ABB00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E1E518-11DB-9F8A-D1B3-B911A2F33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25/03/2025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034519-FE8A-8625-73AC-A01FFE575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ABEBF4-903A-8122-9517-54068AB8E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8422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E895E1-4DA1-E8BB-10A2-9F08BA37C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AFADBE-2A8B-E43E-D60B-9165D0ABB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3291AE-F6A7-A8A2-5471-48EF2883F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25/03/2025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714746-379C-A815-2C6A-230CD11F7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840C8B-B08A-901E-6E62-709CA76FE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3220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1A8919-28BE-8D4C-9E51-28985349C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72CC4C6-DF01-E98D-9FA4-13959F4DC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8D0984-E8C8-A99D-617A-0E256229E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25/03/2025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B14A7-9A85-F579-139E-78639F72C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31ABF3-44C1-C9E7-A69E-A62947EEB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900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14A254-0B5D-DCC8-0258-864F2484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53ED76-FA3C-6D87-F4E7-7C3FFB3A0E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D41DC8C-4A93-F0BA-74EC-4CAE8AC79F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0E88B3-4F4C-1859-B511-BF0ED81A3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25/03/2025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DB0C97-069B-C29C-1DA2-5CACDEA84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406F914-BADA-408D-4B7B-6020164E8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3988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A887C7-EE1A-AEB3-DF80-F4923F7C4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B0F9B3-588B-E9A5-AA87-5A2744720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7A6AB64-FCE3-0ED9-B532-6BE23B084F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EC951C3-B60D-0150-DF31-399B5C0C67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8FF0306-FC13-BFB4-DD64-BA425F5E48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B3264F1-4952-91E3-0B19-B178075DD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25/03/2025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1F7F971-F287-90B5-E2EF-08105351A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848D066-E0B8-F7AB-8E76-F3A5142CE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6239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214458-5101-D2DB-F9AC-43B0384D1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A8272C2-9ABD-5384-FE5B-3EBB3E6BD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25/03/2025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FA27F27-31B0-84F7-20F3-016046669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72A0D0D-45C4-DAA7-35F7-29C9965B6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8614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082652E-5711-6E74-2C56-78452A815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25/03/2025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8B7AA70-C35A-7B91-5FE5-AAD61BCD3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8CDFA3E-F05F-6472-3074-8D70F20BD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6608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4A6623-F0E7-DF54-8569-B3F647E45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9BD8E5-E7E7-CBDC-B3F2-6A17AAC7C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0A00C6-59C5-D90C-B328-73B47AA8ED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75BA5F-F110-3792-EAD8-8EC2231A9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25/03/2025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39CC01-3CEE-867F-48FE-71870A73C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B2DB9D0-C589-FA11-CDA0-32D9EC8E5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2247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110366-70C2-709A-6CDA-A502ADCFF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E95F516-8B5E-15BF-04BF-9BE389527F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11E9C53-7A35-05D6-84A5-1A6466865B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1B91A1E-E912-033C-FE0E-20ED39AD4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25/03/2025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46CEF0-1A52-BC4E-9226-BABF023B3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05B328-2E31-4869-87D3-E9DA104C3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055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1C6094-8DED-2CB7-C8FC-5E10C903F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A6F6823-29BB-CC7F-424D-657AAAD239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2000A5-CC75-F7F2-9FA9-60AED788E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25/03/2025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E64C90-4876-EDBE-9944-78B95AE08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AA4139-9A3B-5B1D-F4AA-E1581A934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7502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F8B1B7B-1DBD-8A6D-7232-C0B1BA427D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1D6D8B0-DCF9-3ED3-A7A0-506C6045C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5AEA0E-C0D2-1FEA-3FD3-3573EE506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25/03/2025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75F23F-06B5-CC86-93C4-CB701D90C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3DCEBF-6E64-0FB6-1770-36116BC68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6894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F89727-A1AF-0CA1-4C82-229681181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8BD850-EC13-A226-42ED-433AA1852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5D213A-8000-BEFC-6AE5-1ADC00DCFC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98C4C-3C40-B341-8FEA-E11C73BAD779}" type="datetimeFigureOut">
              <a:rPr lang="es-CO" smtClean="0"/>
              <a:t>25/03/2025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30B301-9A89-BA27-0D66-517242F609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3AE8D1-4A0D-05F7-D902-9D8C8F3943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5294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7BADF86-38F7-7ABB-DC0F-38738D8A6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6F78459A-9883-EE11-163E-D23DEF25D6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1864" y="605767"/>
            <a:ext cx="5226909" cy="3004794"/>
          </a:xfrm>
        </p:spPr>
        <p:txBody>
          <a:bodyPr anchor="b">
            <a:normAutofit/>
          </a:bodyPr>
          <a:lstStyle/>
          <a:p>
            <a:pPr algn="l">
              <a:lnSpc>
                <a:spcPct val="80000"/>
              </a:lnSpc>
            </a:pPr>
            <a:r>
              <a:rPr lang="es-ES_tradnl" sz="4400" b="1" dirty="0">
                <a:solidFill>
                  <a:schemeClr val="accent6"/>
                </a:solidFill>
                <a:latin typeface=""/>
              </a:rPr>
              <a:t>DEEP CHALLENGER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0A969242-DC8C-D2E0-2C3A-7073FC2BF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97841" y="3746485"/>
            <a:ext cx="5226908" cy="2038863"/>
          </a:xfrm>
        </p:spPr>
        <p:txBody>
          <a:bodyPr anchor="t">
            <a:normAutofit fontScale="92500" lnSpcReduction="20000"/>
          </a:bodyPr>
          <a:lstStyle/>
          <a:p>
            <a:r>
              <a:rPr lang="es-ES_tradnl" sz="2200" i="1" dirty="0">
                <a:latin typeface=""/>
              </a:rPr>
              <a:t>CAI </a:t>
            </a:r>
          </a:p>
          <a:p>
            <a:r>
              <a:rPr lang="es-ES_tradnl" sz="2200" i="1" dirty="0">
                <a:latin typeface=""/>
              </a:rPr>
              <a:t>Lectura crítica y comunicación Escrita</a:t>
            </a:r>
          </a:p>
          <a:p>
            <a:r>
              <a:rPr lang="es-ES_tradnl" sz="2200" i="1" dirty="0">
                <a:latin typeface=""/>
              </a:rPr>
              <a:t>2025 - 1</a:t>
            </a:r>
          </a:p>
          <a:p>
            <a:pPr algn="l"/>
            <a:endParaRPr lang="es-ES_tradnl" sz="1800" i="1" dirty="0">
              <a:latin typeface=""/>
            </a:endParaRPr>
          </a:p>
          <a:p>
            <a:pPr algn="l"/>
            <a:r>
              <a:rPr lang="es-ES_tradnl" sz="1800" i="1" dirty="0">
                <a:latin typeface=""/>
              </a:rPr>
              <a:t>JESUS DAVID ZARAMA ARIAS</a:t>
            </a:r>
          </a:p>
          <a:p>
            <a:pPr algn="l"/>
            <a:r>
              <a:rPr lang="es-ES_tradnl" sz="1800" i="1" dirty="0">
                <a:latin typeface=""/>
              </a:rPr>
              <a:t>LIDER CAI CLC</a:t>
            </a:r>
          </a:p>
        </p:txBody>
      </p:sp>
    </p:spTree>
    <p:extLst>
      <p:ext uri="{BB962C8B-B14F-4D97-AF65-F5344CB8AC3E}">
        <p14:creationId xmlns:p14="http://schemas.microsoft.com/office/powerpoint/2010/main" val="244368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3E4E489-086E-2B9F-49A7-7666687A563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Título 1">
            <a:extLst>
              <a:ext uri="{FF2B5EF4-FFF2-40B4-BE49-F238E27FC236}">
                <a16:creationId xmlns:a16="http://schemas.microsoft.com/office/drawing/2014/main" id="{B8B75365-A2C9-7617-41FA-6AD14FD09C4B}"/>
              </a:ext>
            </a:extLst>
          </p:cNvPr>
          <p:cNvSpPr txBox="1">
            <a:spLocks/>
          </p:cNvSpPr>
          <p:nvPr/>
        </p:nvSpPr>
        <p:spPr>
          <a:xfrm>
            <a:off x="996902" y="301939"/>
            <a:ext cx="6955063" cy="6556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1" kern="1200">
                <a:solidFill>
                  <a:srgbClr val="00482B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s-ES" sz="2400" i="0" dirty="0">
                <a:solidFill>
                  <a:srgbClr val="44C1A3">
                    <a:lumMod val="50000"/>
                  </a:srgbClr>
                </a:solidFill>
                <a:latin typeface="Century Gothic"/>
              </a:rPr>
              <a:t>CAI COMUNICACIÓN Y LECTURA CRÍTICA</a:t>
            </a:r>
          </a:p>
          <a:p>
            <a:pPr algn="l"/>
            <a:r>
              <a:rPr lang="es-CO" sz="2400" i="0" dirty="0">
                <a:solidFill>
                  <a:srgbClr val="FFC000"/>
                </a:solidFill>
                <a:latin typeface="Century Gothic"/>
              </a:rPr>
              <a:t>DEEP CHALLENGER IPA 2025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8BB46F09-A20A-84CC-9B14-23A1C5C91ACF}"/>
              </a:ext>
            </a:extLst>
          </p:cNvPr>
          <p:cNvSpPr/>
          <p:nvPr/>
        </p:nvSpPr>
        <p:spPr>
          <a:xfrm>
            <a:off x="842647" y="233231"/>
            <a:ext cx="93223" cy="758867"/>
          </a:xfrm>
          <a:prstGeom prst="rect">
            <a:avLst/>
          </a:prstGeom>
          <a:solidFill>
            <a:srgbClr val="0048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" name="Imagen 3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25F68F08-BF1F-6825-B86C-89F1B308A0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13" t="2357" b="4082"/>
          <a:stretch/>
        </p:blipFill>
        <p:spPr>
          <a:xfrm>
            <a:off x="3161412" y="1007152"/>
            <a:ext cx="5869175" cy="580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70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1BE3B-BD89-8767-0CB2-4037A8D5C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CFBBA485-A34E-019A-E452-86A71682C6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Título 1">
            <a:extLst>
              <a:ext uri="{FF2B5EF4-FFF2-40B4-BE49-F238E27FC236}">
                <a16:creationId xmlns:a16="http://schemas.microsoft.com/office/drawing/2014/main" id="{3EF642FC-C473-C9E3-4FA3-7EF63C5CD2A9}"/>
              </a:ext>
            </a:extLst>
          </p:cNvPr>
          <p:cNvSpPr txBox="1">
            <a:spLocks/>
          </p:cNvSpPr>
          <p:nvPr/>
        </p:nvSpPr>
        <p:spPr>
          <a:xfrm>
            <a:off x="7771874" y="3429000"/>
            <a:ext cx="4199167" cy="6556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1" kern="1200">
                <a:solidFill>
                  <a:srgbClr val="00482B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ES" sz="2400" i="0" dirty="0">
                <a:solidFill>
                  <a:srgbClr val="44C1A3">
                    <a:lumMod val="50000"/>
                  </a:srgbClr>
                </a:solidFill>
                <a:latin typeface="Century Gothic"/>
              </a:rPr>
              <a:t>CAI COMUNICACIÓN Y LECTURA CRÍTICA</a:t>
            </a:r>
          </a:p>
          <a:p>
            <a:r>
              <a:rPr lang="es-CO" sz="2400" i="0" dirty="0">
                <a:solidFill>
                  <a:srgbClr val="FFC000"/>
                </a:solidFill>
                <a:latin typeface="Century Gothic"/>
              </a:rPr>
              <a:t>DEEP CHALLENGER IPA 2025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992D3A86-E324-79DB-A277-839BAA21432A}"/>
              </a:ext>
            </a:extLst>
          </p:cNvPr>
          <p:cNvSpPr/>
          <p:nvPr/>
        </p:nvSpPr>
        <p:spPr>
          <a:xfrm>
            <a:off x="842647" y="233231"/>
            <a:ext cx="93223" cy="758867"/>
          </a:xfrm>
          <a:prstGeom prst="rect">
            <a:avLst/>
          </a:prstGeom>
          <a:solidFill>
            <a:srgbClr val="0048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" name="Imagen 3" descr="Texto&#10;&#10;El contenido generado por IA puede ser incorrecto.">
            <a:extLst>
              <a:ext uri="{FF2B5EF4-FFF2-40B4-BE49-F238E27FC236}">
                <a16:creationId xmlns:a16="http://schemas.microsoft.com/office/drawing/2014/main" id="{FA0F1140-CF70-01C5-A275-D87C1FE5D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870" y="233231"/>
            <a:ext cx="6395772" cy="616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8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6CA5F-FE79-E725-FC6B-11369A31B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FA957B6-9102-6953-1713-8C40128349D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Título 1">
            <a:extLst>
              <a:ext uri="{FF2B5EF4-FFF2-40B4-BE49-F238E27FC236}">
                <a16:creationId xmlns:a16="http://schemas.microsoft.com/office/drawing/2014/main" id="{CB07135C-113F-2211-D7B0-AA866FD6FCFA}"/>
              </a:ext>
            </a:extLst>
          </p:cNvPr>
          <p:cNvSpPr txBox="1">
            <a:spLocks/>
          </p:cNvSpPr>
          <p:nvPr/>
        </p:nvSpPr>
        <p:spPr>
          <a:xfrm>
            <a:off x="7771874" y="3429000"/>
            <a:ext cx="4199167" cy="6556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1" kern="1200">
                <a:solidFill>
                  <a:srgbClr val="00482B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ES" sz="2400" i="0" dirty="0">
                <a:solidFill>
                  <a:srgbClr val="44C1A3">
                    <a:lumMod val="50000"/>
                  </a:srgbClr>
                </a:solidFill>
                <a:latin typeface="Century Gothic"/>
              </a:rPr>
              <a:t>CAI COMUNICACIÓN Y LECTURA CRÍTICA</a:t>
            </a:r>
          </a:p>
          <a:p>
            <a:r>
              <a:rPr lang="es-CO" sz="2400" i="0" dirty="0">
                <a:solidFill>
                  <a:srgbClr val="FFC000"/>
                </a:solidFill>
                <a:latin typeface="Century Gothic"/>
              </a:rPr>
              <a:t>DEEP CHALLENGER IPA 2025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EF4267F0-1193-0B8E-0ADF-6BE694D50075}"/>
              </a:ext>
            </a:extLst>
          </p:cNvPr>
          <p:cNvSpPr/>
          <p:nvPr/>
        </p:nvSpPr>
        <p:spPr>
          <a:xfrm>
            <a:off x="842647" y="233231"/>
            <a:ext cx="93223" cy="758867"/>
          </a:xfrm>
          <a:prstGeom prst="rect">
            <a:avLst/>
          </a:prstGeom>
          <a:solidFill>
            <a:srgbClr val="0048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 descr="Interfaz de usuario gráfica, Texto, Aplicación&#10;&#10;El contenido generado por IA puede ser incorrecto.">
            <a:extLst>
              <a:ext uri="{FF2B5EF4-FFF2-40B4-BE49-F238E27FC236}">
                <a16:creationId xmlns:a16="http://schemas.microsoft.com/office/drawing/2014/main" id="{DAD3D998-61FE-D76D-D25B-80AF6984F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290" y="233231"/>
            <a:ext cx="6321565" cy="617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78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AAB30-347B-10EB-01E9-4AFE73C17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89235994-0355-5938-41FE-5AED5A30955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Título 1">
            <a:extLst>
              <a:ext uri="{FF2B5EF4-FFF2-40B4-BE49-F238E27FC236}">
                <a16:creationId xmlns:a16="http://schemas.microsoft.com/office/drawing/2014/main" id="{FDA4F7A0-5FB8-94B8-FE79-04EB291933C8}"/>
              </a:ext>
            </a:extLst>
          </p:cNvPr>
          <p:cNvSpPr txBox="1">
            <a:spLocks/>
          </p:cNvSpPr>
          <p:nvPr/>
        </p:nvSpPr>
        <p:spPr>
          <a:xfrm>
            <a:off x="7771874" y="3429000"/>
            <a:ext cx="4199167" cy="6556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1" kern="1200">
                <a:solidFill>
                  <a:srgbClr val="00482B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ES" sz="2400" i="0" dirty="0">
                <a:solidFill>
                  <a:srgbClr val="44C1A3">
                    <a:lumMod val="50000"/>
                  </a:srgbClr>
                </a:solidFill>
                <a:latin typeface="Century Gothic"/>
              </a:rPr>
              <a:t>CAI COMUNICACIÓN Y LECTURA CRÍTICA</a:t>
            </a:r>
          </a:p>
          <a:p>
            <a:r>
              <a:rPr lang="es-CO" sz="2400" i="0" dirty="0">
                <a:solidFill>
                  <a:srgbClr val="FFC000"/>
                </a:solidFill>
                <a:latin typeface="Century Gothic"/>
              </a:rPr>
              <a:t>DEEP CHALLENGER IPA 2025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ADD05D1F-F732-D2C6-9F77-C40C0978B196}"/>
              </a:ext>
            </a:extLst>
          </p:cNvPr>
          <p:cNvSpPr/>
          <p:nvPr/>
        </p:nvSpPr>
        <p:spPr>
          <a:xfrm>
            <a:off x="842647" y="233231"/>
            <a:ext cx="93223" cy="758867"/>
          </a:xfrm>
          <a:prstGeom prst="rect">
            <a:avLst/>
          </a:prstGeom>
          <a:solidFill>
            <a:srgbClr val="0048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 descr="Texto&#10;&#10;El contenido generado por IA puede ser incorrecto.">
            <a:extLst>
              <a:ext uri="{FF2B5EF4-FFF2-40B4-BE49-F238E27FC236}">
                <a16:creationId xmlns:a16="http://schemas.microsoft.com/office/drawing/2014/main" id="{5AFC7DB1-B6AE-7FC9-AD54-3116A241D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870" y="233231"/>
            <a:ext cx="6321565" cy="617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2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D4BCA-D387-4655-65B4-0EAD32EB2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75C0FBF-3849-B5C8-26EC-69E5CBCD68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Título 1">
            <a:extLst>
              <a:ext uri="{FF2B5EF4-FFF2-40B4-BE49-F238E27FC236}">
                <a16:creationId xmlns:a16="http://schemas.microsoft.com/office/drawing/2014/main" id="{230D05F6-4B9F-C3BC-16D7-D0FB54FBFC4F}"/>
              </a:ext>
            </a:extLst>
          </p:cNvPr>
          <p:cNvSpPr txBox="1">
            <a:spLocks/>
          </p:cNvSpPr>
          <p:nvPr/>
        </p:nvSpPr>
        <p:spPr>
          <a:xfrm>
            <a:off x="7771874" y="3429000"/>
            <a:ext cx="4199167" cy="6556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1" kern="1200">
                <a:solidFill>
                  <a:srgbClr val="00482B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ES" sz="2400" i="0" dirty="0">
                <a:solidFill>
                  <a:srgbClr val="44C1A3">
                    <a:lumMod val="50000"/>
                  </a:srgbClr>
                </a:solidFill>
                <a:latin typeface="Century Gothic"/>
              </a:rPr>
              <a:t>CAI COMUNICACIÓN Y LECTURA CRÍTICA</a:t>
            </a:r>
          </a:p>
          <a:p>
            <a:r>
              <a:rPr lang="es-CO" sz="2400" i="0" dirty="0">
                <a:solidFill>
                  <a:srgbClr val="FFC000"/>
                </a:solidFill>
                <a:latin typeface="Century Gothic"/>
              </a:rPr>
              <a:t>DEEP CHALLENGER IPA 2025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53EEFD55-7738-691B-2823-1E57EDFFE099}"/>
              </a:ext>
            </a:extLst>
          </p:cNvPr>
          <p:cNvSpPr/>
          <p:nvPr/>
        </p:nvSpPr>
        <p:spPr>
          <a:xfrm>
            <a:off x="842647" y="233231"/>
            <a:ext cx="93223" cy="758867"/>
          </a:xfrm>
          <a:prstGeom prst="rect">
            <a:avLst/>
          </a:prstGeom>
          <a:solidFill>
            <a:srgbClr val="0048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 descr="Texto&#10;&#10;El contenido generado por IA puede ser incorrecto.">
            <a:extLst>
              <a:ext uri="{FF2B5EF4-FFF2-40B4-BE49-F238E27FC236}">
                <a16:creationId xmlns:a16="http://schemas.microsoft.com/office/drawing/2014/main" id="{C59C8880-1C28-E078-CD1E-1E3CC0899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870" y="233231"/>
            <a:ext cx="6321565" cy="617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62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99281-567A-AB62-579A-F39E33D24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4CEB498-0D2F-2EB0-4AC9-3FF1E533F3E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Título 1">
            <a:extLst>
              <a:ext uri="{FF2B5EF4-FFF2-40B4-BE49-F238E27FC236}">
                <a16:creationId xmlns:a16="http://schemas.microsoft.com/office/drawing/2014/main" id="{1D4EE69B-3A53-A129-B3E8-7851BE29ABDC}"/>
              </a:ext>
            </a:extLst>
          </p:cNvPr>
          <p:cNvSpPr txBox="1">
            <a:spLocks/>
          </p:cNvSpPr>
          <p:nvPr/>
        </p:nvSpPr>
        <p:spPr>
          <a:xfrm>
            <a:off x="7771874" y="3429000"/>
            <a:ext cx="4199167" cy="6556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1" kern="1200">
                <a:solidFill>
                  <a:srgbClr val="00482B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ES" sz="2400" i="0" dirty="0">
                <a:solidFill>
                  <a:srgbClr val="44C1A3">
                    <a:lumMod val="50000"/>
                  </a:srgbClr>
                </a:solidFill>
                <a:latin typeface="Century Gothic"/>
              </a:rPr>
              <a:t>CAI COMUNICACIÓN Y LECTURA CRÍTICA</a:t>
            </a:r>
          </a:p>
          <a:p>
            <a:r>
              <a:rPr lang="es-CO" sz="2400" i="0" dirty="0">
                <a:solidFill>
                  <a:srgbClr val="FFC000"/>
                </a:solidFill>
                <a:latin typeface="Century Gothic"/>
              </a:rPr>
              <a:t>DEEP CHALLENGER IPA 2025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52F5C8C2-CA6A-7EAF-355C-EA011D4A08D8}"/>
              </a:ext>
            </a:extLst>
          </p:cNvPr>
          <p:cNvSpPr/>
          <p:nvPr/>
        </p:nvSpPr>
        <p:spPr>
          <a:xfrm>
            <a:off x="842647" y="233231"/>
            <a:ext cx="93223" cy="758867"/>
          </a:xfrm>
          <a:prstGeom prst="rect">
            <a:avLst/>
          </a:prstGeom>
          <a:solidFill>
            <a:srgbClr val="0048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65048FBC-03D7-D97E-1DBC-186430D9D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870" y="233231"/>
            <a:ext cx="6321565" cy="617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3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E364B-3779-748D-29D7-96B8AEDA2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41B9F06-C006-32C1-559A-F9ED89A3FE5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Título 1">
            <a:extLst>
              <a:ext uri="{FF2B5EF4-FFF2-40B4-BE49-F238E27FC236}">
                <a16:creationId xmlns:a16="http://schemas.microsoft.com/office/drawing/2014/main" id="{C3319A37-B5F9-DC93-6AB8-54DF509F7AA2}"/>
              </a:ext>
            </a:extLst>
          </p:cNvPr>
          <p:cNvSpPr txBox="1">
            <a:spLocks/>
          </p:cNvSpPr>
          <p:nvPr/>
        </p:nvSpPr>
        <p:spPr>
          <a:xfrm>
            <a:off x="717506" y="445885"/>
            <a:ext cx="6979831" cy="6556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1" kern="1200">
                <a:solidFill>
                  <a:srgbClr val="00482B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ES" sz="2400" i="0" dirty="0">
                <a:solidFill>
                  <a:srgbClr val="44C1A3">
                    <a:lumMod val="50000"/>
                  </a:srgbClr>
                </a:solidFill>
                <a:latin typeface="Century Gothic"/>
              </a:rPr>
              <a:t>CAI COMUNICACIÓN Y LECTURA CRÍTICA</a:t>
            </a:r>
          </a:p>
          <a:p>
            <a:r>
              <a:rPr lang="es-CO" sz="2400" i="0" dirty="0">
                <a:solidFill>
                  <a:srgbClr val="FFC000"/>
                </a:solidFill>
                <a:latin typeface="Century Gothic"/>
              </a:rPr>
              <a:t>DEEP CHALLENGER IPA 2025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F37DF14B-2B1D-EB4C-CC76-48D3F9C90AAA}"/>
              </a:ext>
            </a:extLst>
          </p:cNvPr>
          <p:cNvSpPr/>
          <p:nvPr/>
        </p:nvSpPr>
        <p:spPr>
          <a:xfrm>
            <a:off x="842647" y="233231"/>
            <a:ext cx="93223" cy="758867"/>
          </a:xfrm>
          <a:prstGeom prst="rect">
            <a:avLst/>
          </a:prstGeom>
          <a:solidFill>
            <a:srgbClr val="0048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 descr="Código QR&#10;&#10;El contenido generado por IA puede ser incorrecto.">
            <a:extLst>
              <a:ext uri="{FF2B5EF4-FFF2-40B4-BE49-F238E27FC236}">
                <a16:creationId xmlns:a16="http://schemas.microsoft.com/office/drawing/2014/main" id="{F552E399-24A1-A3B9-DC34-D2F3646E8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624" y="1101582"/>
            <a:ext cx="6556751" cy="522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51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3141D-E8CA-BD62-B9B5-5917D17FD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C8121301-7C6F-569E-F1B2-7608639CD19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Título 1">
            <a:extLst>
              <a:ext uri="{FF2B5EF4-FFF2-40B4-BE49-F238E27FC236}">
                <a16:creationId xmlns:a16="http://schemas.microsoft.com/office/drawing/2014/main" id="{DE4E2031-A939-4548-8BD4-6F18B757458A}"/>
              </a:ext>
            </a:extLst>
          </p:cNvPr>
          <p:cNvSpPr txBox="1">
            <a:spLocks/>
          </p:cNvSpPr>
          <p:nvPr/>
        </p:nvSpPr>
        <p:spPr>
          <a:xfrm>
            <a:off x="7771874" y="3429000"/>
            <a:ext cx="4199167" cy="6556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1" kern="1200">
                <a:solidFill>
                  <a:srgbClr val="00482B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ES" sz="2400" i="0" dirty="0">
                <a:solidFill>
                  <a:srgbClr val="44C1A3">
                    <a:lumMod val="50000"/>
                  </a:srgbClr>
                </a:solidFill>
                <a:latin typeface="Century Gothic"/>
              </a:rPr>
              <a:t>CAI COMUNICACIÓN Y LECTURA CRÍTICA</a:t>
            </a:r>
          </a:p>
          <a:p>
            <a:r>
              <a:rPr lang="es-CO" sz="2400" i="0" dirty="0">
                <a:solidFill>
                  <a:srgbClr val="FFC000"/>
                </a:solidFill>
                <a:latin typeface="Century Gothic"/>
              </a:rPr>
              <a:t>DEEP CHALLENGER IPA 2025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0285A136-73CA-D281-FE54-2E9DC6D332DE}"/>
              </a:ext>
            </a:extLst>
          </p:cNvPr>
          <p:cNvSpPr/>
          <p:nvPr/>
        </p:nvSpPr>
        <p:spPr>
          <a:xfrm>
            <a:off x="842647" y="233231"/>
            <a:ext cx="93223" cy="758867"/>
          </a:xfrm>
          <a:prstGeom prst="rect">
            <a:avLst/>
          </a:prstGeom>
          <a:solidFill>
            <a:srgbClr val="0048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28C257B4-E575-3B7A-A8AF-E88E80BBE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870" y="233231"/>
            <a:ext cx="6321565" cy="617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76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DE8B7-BB35-30CA-C813-D467D3EEA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860F7A53-22B8-238E-D255-3B5F0EA7E41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Título 1">
            <a:extLst>
              <a:ext uri="{FF2B5EF4-FFF2-40B4-BE49-F238E27FC236}">
                <a16:creationId xmlns:a16="http://schemas.microsoft.com/office/drawing/2014/main" id="{5A279ED9-E436-09F5-D01D-C7832F77FAE0}"/>
              </a:ext>
            </a:extLst>
          </p:cNvPr>
          <p:cNvSpPr txBox="1">
            <a:spLocks/>
          </p:cNvSpPr>
          <p:nvPr/>
        </p:nvSpPr>
        <p:spPr>
          <a:xfrm>
            <a:off x="717506" y="445885"/>
            <a:ext cx="6979831" cy="6556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1" kern="1200">
                <a:solidFill>
                  <a:srgbClr val="00482B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ES" sz="2400" i="0" dirty="0">
                <a:solidFill>
                  <a:srgbClr val="44C1A3">
                    <a:lumMod val="50000"/>
                  </a:srgbClr>
                </a:solidFill>
                <a:latin typeface="Century Gothic"/>
              </a:rPr>
              <a:t>CAI COMUNICACIÓN Y LECTURA CRÍTICA</a:t>
            </a:r>
          </a:p>
          <a:p>
            <a:r>
              <a:rPr lang="es-CO" sz="2400" i="0" dirty="0">
                <a:solidFill>
                  <a:srgbClr val="FFC000"/>
                </a:solidFill>
                <a:latin typeface="Century Gothic"/>
              </a:rPr>
              <a:t>DEEP CHALLENGER IPA 2025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64F757AD-A014-7214-372B-612F39584724}"/>
              </a:ext>
            </a:extLst>
          </p:cNvPr>
          <p:cNvSpPr/>
          <p:nvPr/>
        </p:nvSpPr>
        <p:spPr>
          <a:xfrm>
            <a:off x="842647" y="233231"/>
            <a:ext cx="93223" cy="758867"/>
          </a:xfrm>
          <a:prstGeom prst="rect">
            <a:avLst/>
          </a:prstGeom>
          <a:solidFill>
            <a:srgbClr val="0048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" name="Imagen 3" descr="Código QR&#10;&#10;El contenido generado por IA puede ser incorrecto.">
            <a:extLst>
              <a:ext uri="{FF2B5EF4-FFF2-40B4-BE49-F238E27FC236}">
                <a16:creationId xmlns:a16="http://schemas.microsoft.com/office/drawing/2014/main" id="{EA512AA8-3E1A-BEEC-85F0-2BE66A71AC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7394"/>
          <a:stretch/>
        </p:blipFill>
        <p:spPr>
          <a:xfrm>
            <a:off x="940917" y="1314236"/>
            <a:ext cx="6533008" cy="65569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045D162-5197-7B65-1CA8-5C9FD92DCD58}"/>
              </a:ext>
            </a:extLst>
          </p:cNvPr>
          <p:cNvSpPr txBox="1"/>
          <p:nvPr/>
        </p:nvSpPr>
        <p:spPr>
          <a:xfrm>
            <a:off x="2306472" y="29888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B839A039-F705-BE08-F932-A7C4E2F55C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647" y="2988860"/>
            <a:ext cx="9445561" cy="2444057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9A7C3EF-B904-B5AC-D5AF-0B28627F216F}"/>
              </a:ext>
            </a:extLst>
          </p:cNvPr>
          <p:cNvSpPr txBox="1"/>
          <p:nvPr/>
        </p:nvSpPr>
        <p:spPr>
          <a:xfrm>
            <a:off x="1300448" y="2457132"/>
            <a:ext cx="2678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chemeClr val="accent6"/>
                </a:solidFill>
              </a:rPr>
              <a:t>Temas de dominio publico</a:t>
            </a:r>
          </a:p>
        </p:txBody>
      </p:sp>
    </p:spTree>
    <p:extLst>
      <p:ext uri="{BB962C8B-B14F-4D97-AF65-F5344CB8AC3E}">
        <p14:creationId xmlns:p14="http://schemas.microsoft.com/office/powerpoint/2010/main" val="183240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DEF15-EBEE-B4B9-B83B-38FB18012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2D2D3FE-691A-576A-B3A8-10DDE01B38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Título 1">
            <a:extLst>
              <a:ext uri="{FF2B5EF4-FFF2-40B4-BE49-F238E27FC236}">
                <a16:creationId xmlns:a16="http://schemas.microsoft.com/office/drawing/2014/main" id="{FEAF2A0C-2679-9C29-6247-0B41CE0B17CE}"/>
              </a:ext>
            </a:extLst>
          </p:cNvPr>
          <p:cNvSpPr txBox="1">
            <a:spLocks/>
          </p:cNvSpPr>
          <p:nvPr/>
        </p:nvSpPr>
        <p:spPr>
          <a:xfrm>
            <a:off x="717506" y="445885"/>
            <a:ext cx="6979831" cy="6556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1" kern="1200">
                <a:solidFill>
                  <a:srgbClr val="00482B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ES" sz="2400" i="0" dirty="0">
                <a:solidFill>
                  <a:srgbClr val="44C1A3">
                    <a:lumMod val="50000"/>
                  </a:srgbClr>
                </a:solidFill>
                <a:latin typeface="Century Gothic"/>
              </a:rPr>
              <a:t>CAI COMUNICACIÓN Y LECTURA CRÍTICA</a:t>
            </a:r>
          </a:p>
          <a:p>
            <a:r>
              <a:rPr lang="es-CO" sz="2400" i="0" dirty="0">
                <a:solidFill>
                  <a:srgbClr val="FFC000"/>
                </a:solidFill>
                <a:latin typeface="Century Gothic"/>
              </a:rPr>
              <a:t>DEEP CHALLENGER IPA 2025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BAFBE0C6-F295-82D6-1DE1-B0FCB2152EFE}"/>
              </a:ext>
            </a:extLst>
          </p:cNvPr>
          <p:cNvSpPr/>
          <p:nvPr/>
        </p:nvSpPr>
        <p:spPr>
          <a:xfrm>
            <a:off x="842647" y="233231"/>
            <a:ext cx="93223" cy="758867"/>
          </a:xfrm>
          <a:prstGeom prst="rect">
            <a:avLst/>
          </a:prstGeom>
          <a:solidFill>
            <a:srgbClr val="0048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" name="Imagen 3" descr="Código QR&#10;&#10;El contenido generado por IA puede ser incorrecto.">
            <a:extLst>
              <a:ext uri="{FF2B5EF4-FFF2-40B4-BE49-F238E27FC236}">
                <a16:creationId xmlns:a16="http://schemas.microsoft.com/office/drawing/2014/main" id="{204FF43F-6447-A3D4-B729-CE70F236F9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7394"/>
          <a:stretch/>
        </p:blipFill>
        <p:spPr>
          <a:xfrm>
            <a:off x="940917" y="1314236"/>
            <a:ext cx="6533008" cy="65569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CB7BE91-8619-0957-1954-D75C3A3F3DCE}"/>
              </a:ext>
            </a:extLst>
          </p:cNvPr>
          <p:cNvSpPr txBox="1"/>
          <p:nvPr/>
        </p:nvSpPr>
        <p:spPr>
          <a:xfrm>
            <a:off x="2306472" y="29888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290C8C0-08E8-C1AE-19D8-5D5FEF50171C}"/>
              </a:ext>
            </a:extLst>
          </p:cNvPr>
          <p:cNvSpPr txBox="1"/>
          <p:nvPr/>
        </p:nvSpPr>
        <p:spPr>
          <a:xfrm>
            <a:off x="1300448" y="2041715"/>
            <a:ext cx="8049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chemeClr val="accent6"/>
                </a:solidFill>
              </a:rPr>
              <a:t>Estructura de tu texto argumentativo. Responde a la pregunta en el primer párrafo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B242FF8-AA09-6232-64C5-6694B624E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448" y="2495249"/>
            <a:ext cx="7488710" cy="339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3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6CB33-0A8B-DA6B-5E52-2EAC07AEB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5C8B431B-48B1-6AA1-C055-4305E368DD3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Título 1">
            <a:extLst>
              <a:ext uri="{FF2B5EF4-FFF2-40B4-BE49-F238E27FC236}">
                <a16:creationId xmlns:a16="http://schemas.microsoft.com/office/drawing/2014/main" id="{04EF4D20-F496-30EB-72D3-E251FE5BE443}"/>
              </a:ext>
            </a:extLst>
          </p:cNvPr>
          <p:cNvSpPr txBox="1">
            <a:spLocks/>
          </p:cNvSpPr>
          <p:nvPr/>
        </p:nvSpPr>
        <p:spPr>
          <a:xfrm>
            <a:off x="717506" y="445885"/>
            <a:ext cx="6979831" cy="6556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1" kern="1200">
                <a:solidFill>
                  <a:srgbClr val="00482B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ES" sz="2400" i="0" dirty="0">
                <a:solidFill>
                  <a:srgbClr val="44C1A3">
                    <a:lumMod val="50000"/>
                  </a:srgbClr>
                </a:solidFill>
                <a:latin typeface="Century Gothic"/>
              </a:rPr>
              <a:t>CAI COMUNICACIÓN Y LECTURA CRÍTICA</a:t>
            </a:r>
          </a:p>
          <a:p>
            <a:r>
              <a:rPr lang="es-CO" sz="2400" i="0" dirty="0">
                <a:solidFill>
                  <a:srgbClr val="FFC000"/>
                </a:solidFill>
                <a:latin typeface="Century Gothic"/>
              </a:rPr>
              <a:t>DEEP CHALLENGER IPA 2025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5448E5FD-B378-DC5A-9E53-90EEE121D805}"/>
              </a:ext>
            </a:extLst>
          </p:cNvPr>
          <p:cNvSpPr/>
          <p:nvPr/>
        </p:nvSpPr>
        <p:spPr>
          <a:xfrm>
            <a:off x="842647" y="233231"/>
            <a:ext cx="93223" cy="758867"/>
          </a:xfrm>
          <a:prstGeom prst="rect">
            <a:avLst/>
          </a:prstGeom>
          <a:solidFill>
            <a:srgbClr val="0048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" name="Imagen 3" descr="Código QR&#10;&#10;El contenido generado por IA puede ser incorrecto.">
            <a:extLst>
              <a:ext uri="{FF2B5EF4-FFF2-40B4-BE49-F238E27FC236}">
                <a16:creationId xmlns:a16="http://schemas.microsoft.com/office/drawing/2014/main" id="{026A3137-8CB9-3A5D-D1D4-FECC9B7415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7394"/>
          <a:stretch/>
        </p:blipFill>
        <p:spPr>
          <a:xfrm>
            <a:off x="940917" y="1314236"/>
            <a:ext cx="6533008" cy="65569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86A7E7-E47A-41EB-9C51-014091BC8A46}"/>
              </a:ext>
            </a:extLst>
          </p:cNvPr>
          <p:cNvSpPr txBox="1"/>
          <p:nvPr/>
        </p:nvSpPr>
        <p:spPr>
          <a:xfrm>
            <a:off x="2306472" y="29888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EC793F4-9114-40DD-ED20-59C33527873F}"/>
              </a:ext>
            </a:extLst>
          </p:cNvPr>
          <p:cNvSpPr txBox="1"/>
          <p:nvPr/>
        </p:nvSpPr>
        <p:spPr>
          <a:xfrm>
            <a:off x="1300448" y="2041715"/>
            <a:ext cx="1680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chemeClr val="accent6"/>
                </a:solidFill>
              </a:rPr>
              <a:t>Cómo se evalúa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FE999BC-F2CB-5A57-61D1-A639F77734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535" y="2565558"/>
            <a:ext cx="9830346" cy="363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34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203DD-DBFA-D5D4-CDD3-99763A926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BC19624-B0FF-B8AF-0F8D-A0BC007531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Título 1">
            <a:extLst>
              <a:ext uri="{FF2B5EF4-FFF2-40B4-BE49-F238E27FC236}">
                <a16:creationId xmlns:a16="http://schemas.microsoft.com/office/drawing/2014/main" id="{1983D01D-99D3-78AE-5F75-BD4470C1F259}"/>
              </a:ext>
            </a:extLst>
          </p:cNvPr>
          <p:cNvSpPr txBox="1">
            <a:spLocks/>
          </p:cNvSpPr>
          <p:nvPr/>
        </p:nvSpPr>
        <p:spPr>
          <a:xfrm>
            <a:off x="717506" y="445885"/>
            <a:ext cx="6979831" cy="6556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1" kern="1200">
                <a:solidFill>
                  <a:srgbClr val="00482B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ES" sz="2400" i="0" dirty="0">
                <a:solidFill>
                  <a:srgbClr val="44C1A3">
                    <a:lumMod val="50000"/>
                  </a:srgbClr>
                </a:solidFill>
                <a:latin typeface="Century Gothic"/>
              </a:rPr>
              <a:t>CAI COMUNICACIÓN Y LECTURA CRÍTICA</a:t>
            </a:r>
          </a:p>
          <a:p>
            <a:r>
              <a:rPr lang="es-CO" sz="2400" i="0" dirty="0">
                <a:solidFill>
                  <a:srgbClr val="FFC000"/>
                </a:solidFill>
                <a:latin typeface="Century Gothic"/>
              </a:rPr>
              <a:t>DEEP CHALLENGER IPA 2025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BD03F312-39C3-CCF4-4049-EA9B2ECCFA0D}"/>
              </a:ext>
            </a:extLst>
          </p:cNvPr>
          <p:cNvSpPr/>
          <p:nvPr/>
        </p:nvSpPr>
        <p:spPr>
          <a:xfrm>
            <a:off x="842647" y="233231"/>
            <a:ext cx="93223" cy="758867"/>
          </a:xfrm>
          <a:prstGeom prst="rect">
            <a:avLst/>
          </a:prstGeom>
          <a:solidFill>
            <a:srgbClr val="0048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" name="Imagen 3" descr="Código QR&#10;&#10;El contenido generado por IA puede ser incorrecto.">
            <a:extLst>
              <a:ext uri="{FF2B5EF4-FFF2-40B4-BE49-F238E27FC236}">
                <a16:creationId xmlns:a16="http://schemas.microsoft.com/office/drawing/2014/main" id="{DB6C3ACB-6BDB-CFFD-B087-7A280D48DC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7394"/>
          <a:stretch/>
        </p:blipFill>
        <p:spPr>
          <a:xfrm>
            <a:off x="940917" y="1314236"/>
            <a:ext cx="6533008" cy="65569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2446DE1-EA40-11C8-7729-FD36633DB46D}"/>
              </a:ext>
            </a:extLst>
          </p:cNvPr>
          <p:cNvSpPr txBox="1"/>
          <p:nvPr/>
        </p:nvSpPr>
        <p:spPr>
          <a:xfrm>
            <a:off x="2306472" y="26425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2B996AD-E7F6-4D81-D81A-7828E98EE246}"/>
              </a:ext>
            </a:extLst>
          </p:cNvPr>
          <p:cNvSpPr txBox="1"/>
          <p:nvPr/>
        </p:nvSpPr>
        <p:spPr>
          <a:xfrm>
            <a:off x="1300448" y="2041715"/>
            <a:ext cx="8468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chemeClr val="accent6"/>
                </a:solidFill>
              </a:rPr>
              <a:t>ELEMENTOS IMPORTANTES A TENER EN CUENTA EN LA PRESENTACIÓN DE LA PRUEBA.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75090AD-F6B3-B08B-87DC-8CD018B91644}"/>
              </a:ext>
            </a:extLst>
          </p:cNvPr>
          <p:cNvSpPr txBox="1"/>
          <p:nvPr/>
        </p:nvSpPr>
        <p:spPr>
          <a:xfrm>
            <a:off x="842647" y="2609385"/>
            <a:ext cx="23026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chemeClr val="accent6"/>
                </a:solidFill>
              </a:rPr>
              <a:t>PLANEA TUS TIEMPOS</a:t>
            </a:r>
          </a:p>
          <a:p>
            <a:r>
              <a:rPr lang="es-CO" b="1" dirty="0">
                <a:solidFill>
                  <a:schemeClr val="accent6"/>
                </a:solidFill>
              </a:rPr>
              <a:t>EN LA PRUEBA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AEBE376-B797-73E1-B432-E951C526FF64}"/>
              </a:ext>
            </a:extLst>
          </p:cNvPr>
          <p:cNvSpPr txBox="1"/>
          <p:nvPr/>
        </p:nvSpPr>
        <p:spPr>
          <a:xfrm>
            <a:off x="3328814" y="2627841"/>
            <a:ext cx="6720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Tienes 40 minutos: Te recomendamos dejar 10 minutos para planear  </a:t>
            </a:r>
          </a:p>
          <a:p>
            <a:r>
              <a:rPr lang="es-CO" dirty="0"/>
              <a:t>y 30 minutos para ejecutar.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03CCAF8-471C-6686-6B27-06A4ED4A95FD}"/>
              </a:ext>
            </a:extLst>
          </p:cNvPr>
          <p:cNvSpPr txBox="1"/>
          <p:nvPr/>
        </p:nvSpPr>
        <p:spPr>
          <a:xfrm>
            <a:off x="842647" y="3523903"/>
            <a:ext cx="2754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chemeClr val="accent6"/>
                </a:solidFill>
              </a:rPr>
              <a:t>DEFINE UNA ESTRUCTURA: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4C749B0-45B1-5C0E-0B66-66AC45FFE0D2}"/>
              </a:ext>
            </a:extLst>
          </p:cNvPr>
          <p:cNvSpPr txBox="1"/>
          <p:nvPr/>
        </p:nvSpPr>
        <p:spPr>
          <a:xfrm>
            <a:off x="3420058" y="3502581"/>
            <a:ext cx="852521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Define cuantos párrafos vas a desarrollar.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Importante que en el primer párrafo, des la respuesta o hagas el planteamiento que </a:t>
            </a:r>
          </a:p>
          <a:p>
            <a:r>
              <a:rPr lang="es-CO" dirty="0"/>
              <a:t>     te proponen en la pregunta hecha.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Ten muy presente, definir numero de párrafos para la introducción, el desarrollo de tu</a:t>
            </a:r>
          </a:p>
          <a:p>
            <a:r>
              <a:rPr lang="es-CO" dirty="0"/>
              <a:t>       texto y la conclusión. 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3F0A611-A4CC-1632-1BD6-FEE2B42466C2}"/>
              </a:ext>
            </a:extLst>
          </p:cNvPr>
          <p:cNvSpPr txBox="1"/>
          <p:nvPr/>
        </p:nvSpPr>
        <p:spPr>
          <a:xfrm>
            <a:off x="889258" y="5006091"/>
            <a:ext cx="2189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chemeClr val="accent6"/>
                </a:solidFill>
              </a:rPr>
              <a:t>¿CUÁNTO ESCRIBIR?: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D5BBB3B-CCF2-9C40-F3E2-07370A5C3257}"/>
              </a:ext>
            </a:extLst>
          </p:cNvPr>
          <p:cNvSpPr txBox="1"/>
          <p:nvPr/>
        </p:nvSpPr>
        <p:spPr>
          <a:xfrm>
            <a:off x="3231641" y="4966985"/>
            <a:ext cx="84845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Un bien promedio de texto a desarrollar es entre 200 y 250 palabras. Lo que te da entre </a:t>
            </a:r>
          </a:p>
          <a:p>
            <a:r>
              <a:rPr lang="es-CO" dirty="0"/>
              <a:t>5 y 6 párrafos.  Recuerda un párrafo tiene una oración principal y máximo tres oraciones </a:t>
            </a:r>
          </a:p>
          <a:p>
            <a:r>
              <a:rPr lang="es-CO" dirty="0"/>
              <a:t>Complementarias. Una oración o proposición tiene un sujeto, un predicado, inicia con </a:t>
            </a:r>
          </a:p>
          <a:p>
            <a:r>
              <a:rPr lang="es-CO" dirty="0"/>
              <a:t>Mayúscula y termina con punto. </a:t>
            </a:r>
          </a:p>
        </p:txBody>
      </p:sp>
    </p:spTree>
    <p:extLst>
      <p:ext uri="{BB962C8B-B14F-4D97-AF65-F5344CB8AC3E}">
        <p14:creationId xmlns:p14="http://schemas.microsoft.com/office/powerpoint/2010/main" val="4065102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67AD7-F613-EC0A-2B94-57DBFCA9A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55D1C30-06B1-F5E7-5843-FE4D35F583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Título 1">
            <a:extLst>
              <a:ext uri="{FF2B5EF4-FFF2-40B4-BE49-F238E27FC236}">
                <a16:creationId xmlns:a16="http://schemas.microsoft.com/office/drawing/2014/main" id="{EB989ABD-C34F-4480-36B9-4C4D28D6FC3F}"/>
              </a:ext>
            </a:extLst>
          </p:cNvPr>
          <p:cNvSpPr txBox="1">
            <a:spLocks/>
          </p:cNvSpPr>
          <p:nvPr/>
        </p:nvSpPr>
        <p:spPr>
          <a:xfrm>
            <a:off x="717506" y="445885"/>
            <a:ext cx="6979831" cy="6556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1" kern="1200">
                <a:solidFill>
                  <a:srgbClr val="00482B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s-ES" sz="2400" i="0" dirty="0">
                <a:solidFill>
                  <a:srgbClr val="44C1A3">
                    <a:lumMod val="50000"/>
                  </a:srgbClr>
                </a:solidFill>
                <a:latin typeface="Century Gothic"/>
              </a:rPr>
              <a:t>CAI COMUNICACIÓN Y LECTURA CRÍTICA</a:t>
            </a:r>
          </a:p>
          <a:p>
            <a:r>
              <a:rPr lang="es-CO" sz="2400" i="0" dirty="0">
                <a:solidFill>
                  <a:srgbClr val="FFC000"/>
                </a:solidFill>
                <a:latin typeface="Century Gothic"/>
              </a:rPr>
              <a:t>DEEP CHALLENGER IPA 2025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31E373F-E195-8FDF-D4BF-ABC746262267}"/>
              </a:ext>
            </a:extLst>
          </p:cNvPr>
          <p:cNvSpPr/>
          <p:nvPr/>
        </p:nvSpPr>
        <p:spPr>
          <a:xfrm>
            <a:off x="842647" y="233231"/>
            <a:ext cx="93223" cy="758867"/>
          </a:xfrm>
          <a:prstGeom prst="rect">
            <a:avLst/>
          </a:prstGeom>
          <a:solidFill>
            <a:srgbClr val="0048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" name="Imagen 3" descr="Código QR&#10;&#10;El contenido generado por IA puede ser incorrecto.">
            <a:extLst>
              <a:ext uri="{FF2B5EF4-FFF2-40B4-BE49-F238E27FC236}">
                <a16:creationId xmlns:a16="http://schemas.microsoft.com/office/drawing/2014/main" id="{8D29A3F3-C376-F278-2F3D-F30A05F52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0176" y="1128878"/>
            <a:ext cx="6533008" cy="520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91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C8CCEE4-9B38-F457-20C1-E06F100611C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5560336-F0A5-CC94-4BA3-DE2701A95E05}"/>
              </a:ext>
            </a:extLst>
          </p:cNvPr>
          <p:cNvSpPr txBox="1"/>
          <p:nvPr/>
        </p:nvSpPr>
        <p:spPr>
          <a:xfrm>
            <a:off x="2661781" y="2413337"/>
            <a:ext cx="67014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b="1" dirty="0">
                <a:solidFill>
                  <a:schemeClr val="bg1"/>
                </a:solidFill>
                <a:latin typeface=""/>
              </a:rPr>
              <a:t>GRACIAS</a:t>
            </a:r>
          </a:p>
          <a:p>
            <a:pPr algn="ctr"/>
            <a:endParaRPr lang="es-CO" dirty="0">
              <a:solidFill>
                <a:schemeClr val="bg1"/>
              </a:solidFill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283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1190</TotalTime>
  <Words>309</Words>
  <Application>Microsoft Office PowerPoint</Application>
  <PresentationFormat>Panorámica</PresentationFormat>
  <Paragraphs>53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Century Gothic</vt:lpstr>
      <vt:lpstr>Tema de Office</vt:lpstr>
      <vt:lpstr>DEEP CHALLENGER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Carolina Calderon Ramirez</dc:creator>
  <cp:lastModifiedBy>Alejandro Alba</cp:lastModifiedBy>
  <cp:revision>53</cp:revision>
  <dcterms:created xsi:type="dcterms:W3CDTF">2024-01-31T14:17:55Z</dcterms:created>
  <dcterms:modified xsi:type="dcterms:W3CDTF">2025-03-25T15:33:47Z</dcterms:modified>
</cp:coreProperties>
</file>