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3A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C3685E-1FEE-3EE8-67E9-01767340E8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A62959-B31D-DD67-B9F9-26F21BB24B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27C3C2-9D2B-4805-F642-25A034E42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B07B-9697-5746-AF2E-EE845943698D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8A4B7C-433F-4B8E-7828-889636009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9EC88A8-E7EF-FFFE-A53C-076E5D2FA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6089B-878E-FF49-8E58-614E4B49181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2229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943898-1097-B014-11C7-252F2A39C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74016AA-E088-17AA-8A5B-D972F4C550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3ED8F5-0389-E384-EF31-56ADFCA8B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B07B-9697-5746-AF2E-EE845943698D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94402B-B139-0DD6-5C98-BEAD9DFBE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9EFBD7-542C-5123-B3DA-EF3EE2970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6089B-878E-FF49-8E58-614E4B49181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5714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B9DB670-22F9-33A9-42C7-7B058275D9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EFB8CB1-5514-258D-9FFC-09C76DAD6F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698BBD-3497-FEE1-BA4A-0E3513D8B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B07B-9697-5746-AF2E-EE845943698D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AC12224-85D6-1A3F-33C6-9F61792D4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3854DA-DBE8-14DB-A064-08738BF22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6089B-878E-FF49-8E58-614E4B49181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9762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7536FF-47DD-E54C-7E5F-336A7AD50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77B769-7D1A-CEC5-6EEE-8290174CA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77872C-3CFD-F070-A423-F895F57C6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B07B-9697-5746-AF2E-EE845943698D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1DFB0A-84F1-E721-670C-AEACC3AAF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1C8BFF-2B51-3AC6-21F5-E9251E283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6089B-878E-FF49-8E58-614E4B49181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84963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28EB2C-1CA7-955F-79DA-9B9DD8D31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3962063-76C8-8277-2747-B692529163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AC47ED-B113-FE26-3CF2-B32172917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B07B-9697-5746-AF2E-EE845943698D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3D92CE3-E2CD-5E0C-08A3-165EF37E3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98C122-A4F6-6407-511A-0795105AC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6089B-878E-FF49-8E58-614E4B49181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4434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2DA999-EFC4-4D98-54F1-8E322E278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D56CB3-4ABE-484B-FD5D-DDEE41C3B5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8B1578E-062E-B0EA-FD77-F8CB23A4A9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7388106-606C-AE7F-BCF9-BB2FB03A6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B07B-9697-5746-AF2E-EE845943698D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F3D273-4FCA-C1D5-1201-3D090433A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1286636-F1DD-6F24-DBA9-71CE43F18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6089B-878E-FF49-8E58-614E4B49181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39889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E7B5A-64CD-9519-8123-2615511E2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392A2FD-A13D-AA15-1FEF-D94B67AB6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5B58BDE-20A1-A23E-73C6-6FCF2FABCF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BC29396-DF72-CFCE-5D17-12677F1D11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307964C-5155-A949-E7C7-17274FD005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72807FF-2A06-3BA6-5FF1-0D01C422B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B07B-9697-5746-AF2E-EE845943698D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E14E79C-4FEB-B50D-CC5B-471FF9F22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6FE3E4B-60EC-913A-F185-46772509D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6089B-878E-FF49-8E58-614E4B49181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90210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22B0DC-0485-8EED-C88C-3B568B321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97541EC-5054-0B73-CE3A-6B3DB636A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B07B-9697-5746-AF2E-EE845943698D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161D87-D4E7-BA0C-94EF-77F96B107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3BFB7F4-88C8-BB79-873F-A148A2A84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6089B-878E-FF49-8E58-614E4B49181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19468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FFF2D46-4BEE-6C30-0515-1932A53F9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B07B-9697-5746-AF2E-EE845943698D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6E91A81-F8AA-2D18-FBFF-63BB5EEB8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E598243-EDCB-0C56-6296-F90868658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6089B-878E-FF49-8E58-614E4B49181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52306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243D0A-861C-B5BF-3E47-2F1E729A8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40491E-5D6E-7F4A-CE9B-88B7EBCC5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1009C1-EE82-676D-2776-05293F9403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2A313E5-5CD1-2AB9-6C87-D552C012B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B07B-9697-5746-AF2E-EE845943698D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CC4E58-4293-61CD-DC31-53B80ADD7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D5C9B51-5096-422C-20C5-828FF3A58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6089B-878E-FF49-8E58-614E4B49181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03945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C8495-68BA-7E3D-E2BA-1BAD951CB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A4A8DEE-8F4C-BB83-D60C-E8D9E06911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EC089E4-07E2-71B6-3953-0441FF726E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17DB69-6EB4-66E3-CC59-CBD893AD3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B07B-9697-5746-AF2E-EE845943698D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DFB83DD-96CF-3DEA-B51E-DBD24A815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901A451-1643-525C-187D-9A482CECC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6089B-878E-FF49-8E58-614E4B49181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07723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453DB0C-3134-3666-D7F9-CF1E05495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FE7AD2-A436-0674-41C9-89B5CE629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CBA2A1-0742-4BBF-5881-3E3B419CAB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F1B07B-9697-5746-AF2E-EE845943698D}" type="datetimeFigureOut">
              <a:rPr lang="es-CO" smtClean="0"/>
              <a:t>27/07/26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64B7A06-1043-31D3-ABDE-5BBDE7249B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B80DB02-7A7B-5C2C-E42A-E6A83A29F4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56089B-878E-FF49-8E58-614E4B49181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83437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BB29402-F916-6685-0CF0-5ABCB9697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103" y="0"/>
            <a:ext cx="10287000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07AC744-9079-D317-2BB1-A532E30015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E80306C-470F-9D37-0CA9-15820AD70B7A}"/>
              </a:ext>
            </a:extLst>
          </p:cNvPr>
          <p:cNvSpPr txBox="1"/>
          <p:nvPr/>
        </p:nvSpPr>
        <p:spPr>
          <a:xfrm>
            <a:off x="1223822" y="2467306"/>
            <a:ext cx="660468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6000"/>
              </a:lnSpc>
            </a:pPr>
            <a:r>
              <a:rPr lang="es-CO" sz="6000" b="1" dirty="0">
                <a:solidFill>
                  <a:srgbClr val="023A22"/>
                </a:solidFill>
                <a:latin typeface="Century Gothic" panose="020B0502020202020204" pitchFamily="34" charset="0"/>
              </a:rPr>
              <a:t>Titulo de la</a:t>
            </a:r>
          </a:p>
          <a:p>
            <a:pPr>
              <a:lnSpc>
                <a:spcPts val="6000"/>
              </a:lnSpc>
            </a:pPr>
            <a:r>
              <a:rPr lang="es-CO" sz="6000" b="1" dirty="0">
                <a:solidFill>
                  <a:srgbClr val="023A22"/>
                </a:solidFill>
                <a:latin typeface="Century Gothic" panose="020B0502020202020204" pitchFamily="34" charset="0"/>
              </a:rPr>
              <a:t>Presentación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9DE977D-40B6-1AE5-4783-2F94730363E6}"/>
              </a:ext>
            </a:extLst>
          </p:cNvPr>
          <p:cNvSpPr txBox="1"/>
          <p:nvPr/>
        </p:nvSpPr>
        <p:spPr>
          <a:xfrm>
            <a:off x="1223822" y="4139915"/>
            <a:ext cx="66046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800" dirty="0">
                <a:solidFill>
                  <a:srgbClr val="023A22"/>
                </a:solidFill>
                <a:latin typeface="Century Gothic" panose="020B0502020202020204" pitchFamily="34" charset="0"/>
              </a:rPr>
              <a:t>Subtitulo de la presentación</a:t>
            </a:r>
          </a:p>
        </p:txBody>
      </p:sp>
    </p:spTree>
    <p:extLst>
      <p:ext uri="{BB962C8B-B14F-4D97-AF65-F5344CB8AC3E}">
        <p14:creationId xmlns:p14="http://schemas.microsoft.com/office/powerpoint/2010/main" val="2460359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27A483-A337-D4A8-2EDE-D67863F57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C728189-C99B-0B77-927C-10FF8BC6E6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351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0E2E0C-E983-96E4-4849-05CE3E4D9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F1AD544-F951-4010-B935-83409BB8E1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598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CC0A94-16C9-5381-3733-C99B38E06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485A0F4-DB90-300C-1FC4-DDF67E58CA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E081CE2-3D5C-A9A5-723C-69BC940E4493}"/>
              </a:ext>
            </a:extLst>
          </p:cNvPr>
          <p:cNvSpPr txBox="1"/>
          <p:nvPr/>
        </p:nvSpPr>
        <p:spPr>
          <a:xfrm>
            <a:off x="2680483" y="2733121"/>
            <a:ext cx="660468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6000"/>
              </a:lnSpc>
            </a:pPr>
            <a:r>
              <a:rPr lang="es-CO" sz="6000" b="1" dirty="0">
                <a:solidFill>
                  <a:srgbClr val="023A22"/>
                </a:solidFill>
                <a:latin typeface="Century Gothic" panose="020B0502020202020204" pitchFamily="34" charset="0"/>
              </a:rPr>
              <a:t>Titulo de la</a:t>
            </a:r>
          </a:p>
          <a:p>
            <a:pPr algn="ctr">
              <a:lnSpc>
                <a:spcPts val="6000"/>
              </a:lnSpc>
            </a:pPr>
            <a:r>
              <a:rPr lang="es-CO" sz="6000" b="1" dirty="0">
                <a:solidFill>
                  <a:srgbClr val="023A22"/>
                </a:solidFill>
                <a:latin typeface="Century Gothic" panose="020B0502020202020204" pitchFamily="34" charset="0"/>
              </a:rPr>
              <a:t>Presentación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91E8B70-0E8F-E60F-7EE1-952C6B2598FF}"/>
              </a:ext>
            </a:extLst>
          </p:cNvPr>
          <p:cNvSpPr txBox="1"/>
          <p:nvPr/>
        </p:nvSpPr>
        <p:spPr>
          <a:xfrm>
            <a:off x="2680483" y="4288770"/>
            <a:ext cx="66046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000" dirty="0">
                <a:solidFill>
                  <a:srgbClr val="023A22"/>
                </a:solidFill>
                <a:latin typeface="Century Gothic" panose="020B0502020202020204" pitchFamily="34" charset="0"/>
              </a:rPr>
              <a:t>Subtitulo de la presentación</a:t>
            </a:r>
          </a:p>
        </p:txBody>
      </p:sp>
    </p:spTree>
    <p:extLst>
      <p:ext uri="{BB962C8B-B14F-4D97-AF65-F5344CB8AC3E}">
        <p14:creationId xmlns:p14="http://schemas.microsoft.com/office/powerpoint/2010/main" val="1291573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3B776E-568A-02AF-77B9-BBCE7C39A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CD5C50B-58BB-A7E7-E207-5E260770FE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F00CD6E-A841-142C-0C8D-2FF97EB8218A}"/>
              </a:ext>
            </a:extLst>
          </p:cNvPr>
          <p:cNvSpPr txBox="1"/>
          <p:nvPr/>
        </p:nvSpPr>
        <p:spPr>
          <a:xfrm>
            <a:off x="2444256" y="3052098"/>
            <a:ext cx="73034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6000"/>
              </a:lnSpc>
            </a:pPr>
            <a:r>
              <a:rPr lang="es-CO" sz="6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MUCHAS GRACIAS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053833-1890-4D59-0C21-5668731A0DE9}"/>
              </a:ext>
            </a:extLst>
          </p:cNvPr>
          <p:cNvSpPr txBox="1"/>
          <p:nvPr/>
        </p:nvSpPr>
        <p:spPr>
          <a:xfrm>
            <a:off x="2680483" y="3927264"/>
            <a:ext cx="66046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por su participación</a:t>
            </a:r>
          </a:p>
        </p:txBody>
      </p:sp>
    </p:spTree>
    <p:extLst>
      <p:ext uri="{BB962C8B-B14F-4D97-AF65-F5344CB8AC3E}">
        <p14:creationId xmlns:p14="http://schemas.microsoft.com/office/powerpoint/2010/main" val="15882765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21</Words>
  <Application>Microsoft Macintosh PowerPoint</Application>
  <PresentationFormat>Panorámica</PresentationFormat>
  <Paragraphs>8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Century Gothic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ANDRÉS FELIPE MATALLANA MANJARRES</dc:creator>
  <cp:lastModifiedBy>ANDRÉS FELIPE MATALLANA MANJARRES</cp:lastModifiedBy>
  <cp:revision>2</cp:revision>
  <dcterms:created xsi:type="dcterms:W3CDTF">2026-07-27T22:02:09Z</dcterms:created>
  <dcterms:modified xsi:type="dcterms:W3CDTF">2026-07-27T22:15:39Z</dcterms:modified>
</cp:coreProperties>
</file>