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5" r:id="rId3"/>
    <p:sldId id="264" r:id="rId4"/>
    <p:sldId id="257" r:id="rId5"/>
    <p:sldId id="258" r:id="rId6"/>
    <p:sldId id="259" r:id="rId7"/>
    <p:sldId id="260" r:id="rId8"/>
    <p:sldId id="261" r:id="rId9"/>
    <p:sldId id="262" r:id="rId10"/>
    <p:sldId id="263" r:id="rId1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49"/>
    <p:restoredTop sz="94666"/>
  </p:normalViewPr>
  <p:slideViewPr>
    <p:cSldViewPr snapToGrid="0">
      <p:cViewPr varScale="1">
        <p:scale>
          <a:sx n="194" d="100"/>
          <a:sy n="194" d="100"/>
        </p:scale>
        <p:origin x="6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CD3704-FC70-8403-5BD9-BEF8285DF6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809485D-DC79-3443-FE09-F0078F989E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4E9600-8B6B-9C3E-AA5A-FB56D0F97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859AA-77CF-B64F-919C-8E917E8EFE1F}" type="datetimeFigureOut">
              <a:rPr lang="es-CO" smtClean="0"/>
              <a:t>18/02/26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A051265-EA5A-D5DA-C94A-B1052B9C9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669176-D179-EBF4-CDE4-FF94C7A5F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28795-4BB8-8B44-8010-BBEC151D915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17034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A8F337-4582-78FE-DA23-F379CD302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CC9E3FC-2FB5-F5E8-ED2E-E0C48ACB5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4A98DE2-890F-B1AB-6509-EEF59FFCD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859AA-77CF-B64F-919C-8E917E8EFE1F}" type="datetimeFigureOut">
              <a:rPr lang="es-CO" smtClean="0"/>
              <a:t>18/02/26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7B2005-6B4E-C333-5227-916624A6F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018160-5DCF-6E3A-74B9-59BFA4C3B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28795-4BB8-8B44-8010-BBEC151D915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79367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8F72E27-8AC9-ACB8-B4D8-CE980279FC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D4F1CC3-2100-E9BE-B2FF-8B88A56019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88CEB94-8A7F-7ABA-528C-5A0897E10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859AA-77CF-B64F-919C-8E917E8EFE1F}" type="datetimeFigureOut">
              <a:rPr lang="es-CO" smtClean="0"/>
              <a:t>18/02/26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AB44F02-ADF2-DBC5-EE58-75463485F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451C48-950D-CFE1-6328-6466BE0C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28795-4BB8-8B44-8010-BBEC151D915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05393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FC52E2-8E76-C3E4-F0CD-E710A7E5A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11C3070-DA74-C59F-CFB6-33C10E39EF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C94DF2-BE90-E932-4AAA-F17B4549A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859AA-77CF-B64F-919C-8E917E8EFE1F}" type="datetimeFigureOut">
              <a:rPr lang="es-CO" smtClean="0"/>
              <a:t>18/02/26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8C90BC-9B96-C74F-7B84-B1C6BD142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FD0085A-3E42-83F0-26FB-AAC5996FB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28795-4BB8-8B44-8010-BBEC151D915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32515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F56332-1839-C898-747A-9B5F4431A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75082F6-A46A-0B81-4DDD-C5B9B476B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6BC54F3-871A-B03D-A52A-7F2694951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859AA-77CF-B64F-919C-8E917E8EFE1F}" type="datetimeFigureOut">
              <a:rPr lang="es-CO" smtClean="0"/>
              <a:t>18/02/26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EF3F81-ACC2-FF1B-3965-60347B1C4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DDAB1D-0CA1-82B5-2A43-321437E32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28795-4BB8-8B44-8010-BBEC151D915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00556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9FF31F-FFB4-2706-3C2E-CB183AE89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97B1857-E3BE-AA24-2004-298F9AD81A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708BD62-EC36-0ECA-4709-E515D2F9C3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7C9DBF-DAE7-3E60-0F3F-730F4F355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859AA-77CF-B64F-919C-8E917E8EFE1F}" type="datetimeFigureOut">
              <a:rPr lang="es-CO" smtClean="0"/>
              <a:t>18/02/26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2EA18F5-F1C9-4F77-8C3E-BBBA3E5DB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59D7404-CBE5-323C-2302-886F76C3B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28795-4BB8-8B44-8010-BBEC151D915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58195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92F07E-74C3-F85E-7BE3-33F5968A8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703AF37-652E-70D6-DFE4-04FA132E2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C7A67-C52B-314F-0C5A-C2AA8EA965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2013C2A-707D-B704-2A61-E0DCB78AC1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9D76A4E-5249-C857-0D0D-52CB2B939E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C6B79DD-EDE1-F8CD-A4C4-C14D66F61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859AA-77CF-B64F-919C-8E917E8EFE1F}" type="datetimeFigureOut">
              <a:rPr lang="es-CO" smtClean="0"/>
              <a:t>18/02/26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606B803-7EA4-626E-D0F9-9D9C042DE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FE8F4B7-DBC3-B69D-38E9-BA7197BD3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28795-4BB8-8B44-8010-BBEC151D915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81167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D0B163-4318-A309-7B50-66F3F0633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5A99081-5121-D671-C0F0-DEC70DE09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859AA-77CF-B64F-919C-8E917E8EFE1F}" type="datetimeFigureOut">
              <a:rPr lang="es-CO" smtClean="0"/>
              <a:t>18/02/26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DE631FB-D4AB-2C6E-D513-1B5F74D8D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D2D5E0A-DACC-D0CF-A4AF-371AC80E7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28795-4BB8-8B44-8010-BBEC151D915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45302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44B07F8-CB26-A1B3-B891-97420322C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859AA-77CF-B64F-919C-8E917E8EFE1F}" type="datetimeFigureOut">
              <a:rPr lang="es-CO" smtClean="0"/>
              <a:t>18/02/26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EFDA8C6-EEDB-B251-CDDD-DA638270C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00B0C24-D9F0-F78C-8CAF-CCACDEFE8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28795-4BB8-8B44-8010-BBEC151D915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86118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9F5AFD-2930-24B1-E74E-DFEA5BC5B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7D6E80F-6E13-D047-E5E0-EFD20C4CA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A9D9360-1647-25BC-4D3F-AF20DCB01B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E23B90-8032-F9C8-BCDF-B0F7E3118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859AA-77CF-B64F-919C-8E917E8EFE1F}" type="datetimeFigureOut">
              <a:rPr lang="es-CO" smtClean="0"/>
              <a:t>18/02/26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603EBF4-73A7-1A4F-3440-3EB158601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EC8442B-E6CE-2967-929C-CEF07EC0D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28795-4BB8-8B44-8010-BBEC151D915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29699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379D87-5714-4E19-870D-EBAED19A0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9B5F4CD-17B8-95B4-AD68-22564F8A15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F40BA11-C644-4EA6-91C7-A7191540FF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37A6C13-A0AB-0CCF-D8AD-1ABB797F5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859AA-77CF-B64F-919C-8E917E8EFE1F}" type="datetimeFigureOut">
              <a:rPr lang="es-CO" smtClean="0"/>
              <a:t>18/02/26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62AE9D0-EE0D-FC0D-0B89-FB9175EEE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C54D723-4BD6-0BA6-6F22-21440E0BA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28795-4BB8-8B44-8010-BBEC151D915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7501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DA779A7-6B9D-8913-63B6-12F4C3530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81BF2AB-C52B-DD7D-DC0F-196DF1BD1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209E164-6FD3-C873-BBAE-5AA53DB68D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5859AA-77CF-B64F-919C-8E917E8EFE1F}" type="datetimeFigureOut">
              <a:rPr lang="es-CO" smtClean="0"/>
              <a:t>18/02/26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A9DE97-124C-1B90-6AAE-3AA88A130F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7BA3726-A3BF-508F-880A-65E01A1AB5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D28795-4BB8-8B44-8010-BBEC151D915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43582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BBE65FDC-4EC3-82B9-9D74-1C722DB7920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80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DF102C-788A-FB73-C023-AA221D8E8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6B1A1A8-8A1D-2ACE-EF82-EB6A0D399F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9B3D252-727F-CA6F-1BC5-1A6894A210D9}"/>
              </a:ext>
            </a:extLst>
          </p:cNvPr>
          <p:cNvSpPr txBox="1"/>
          <p:nvPr/>
        </p:nvSpPr>
        <p:spPr>
          <a:xfrm>
            <a:off x="2009156" y="2560919"/>
            <a:ext cx="8173685" cy="1617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800"/>
              </a:lnSpc>
            </a:pPr>
            <a:r>
              <a:rPr lang="es-CO" sz="6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Muchas</a:t>
            </a:r>
          </a:p>
          <a:p>
            <a:pPr algn="ctr">
              <a:lnSpc>
                <a:spcPts val="5800"/>
              </a:lnSpc>
            </a:pPr>
            <a:r>
              <a:rPr lang="es-CO" sz="6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Gracias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3422AB3-071A-DEF0-7328-79A535807C27}"/>
              </a:ext>
            </a:extLst>
          </p:cNvPr>
          <p:cNvSpPr txBox="1"/>
          <p:nvPr/>
        </p:nvSpPr>
        <p:spPr>
          <a:xfrm>
            <a:off x="3921832" y="4080359"/>
            <a:ext cx="4348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Por su participación</a:t>
            </a:r>
          </a:p>
        </p:txBody>
      </p:sp>
    </p:spTree>
    <p:extLst>
      <p:ext uri="{BB962C8B-B14F-4D97-AF65-F5344CB8AC3E}">
        <p14:creationId xmlns:p14="http://schemas.microsoft.com/office/powerpoint/2010/main" val="82109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1D219-F138-4C58-5024-06B371D0B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C1F1D75-EECB-245E-4B8A-D38436CFC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3303" y="-1449598"/>
            <a:ext cx="7649065" cy="887247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F329F6B-A186-D7FD-3492-7FEAEAE54A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8D7983C-1E74-AC83-532B-BA5FB423939B}"/>
              </a:ext>
            </a:extLst>
          </p:cNvPr>
          <p:cNvSpPr txBox="1"/>
          <p:nvPr/>
        </p:nvSpPr>
        <p:spPr>
          <a:xfrm>
            <a:off x="1339804" y="4014479"/>
            <a:ext cx="51530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TITULO PRINCIPAL</a:t>
            </a:r>
          </a:p>
          <a:p>
            <a:r>
              <a:rPr lang="es-CO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 EJEMPLO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2CEF9B7-2093-918A-9F73-27101F7A6B15}"/>
              </a:ext>
            </a:extLst>
          </p:cNvPr>
          <p:cNvSpPr txBox="1"/>
          <p:nvPr/>
        </p:nvSpPr>
        <p:spPr>
          <a:xfrm>
            <a:off x="1385853" y="5552658"/>
            <a:ext cx="4710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bg1"/>
                </a:solidFill>
                <a:latin typeface="Century Gothic" panose="020B0502020202020204" pitchFamily="34" charset="0"/>
              </a:rPr>
              <a:t>Subtitulo ejemplo</a:t>
            </a:r>
          </a:p>
        </p:txBody>
      </p:sp>
    </p:spTree>
    <p:extLst>
      <p:ext uri="{BB962C8B-B14F-4D97-AF65-F5344CB8AC3E}">
        <p14:creationId xmlns:p14="http://schemas.microsoft.com/office/powerpoint/2010/main" val="2015536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4DA5F1-705E-AA2D-1381-898569878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4E1C2D1C-6B2D-D49B-0196-66F72F5DC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37" y="-163178"/>
            <a:ext cx="5912363" cy="70211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7E8A706-37A8-B6F6-AD29-75079E83B04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166C819-8D11-E47E-E999-EC969D8D154A}"/>
              </a:ext>
            </a:extLst>
          </p:cNvPr>
          <p:cNvSpPr txBox="1"/>
          <p:nvPr/>
        </p:nvSpPr>
        <p:spPr>
          <a:xfrm>
            <a:off x="5765432" y="3224974"/>
            <a:ext cx="8173685" cy="83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800"/>
              </a:lnSpc>
            </a:pPr>
            <a:r>
              <a:rPr lang="es-CO" sz="5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Titulo Ejemplo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F482E2E-BD5B-A5E9-5965-4528D9C7BA6D}"/>
              </a:ext>
            </a:extLst>
          </p:cNvPr>
          <p:cNvSpPr txBox="1"/>
          <p:nvPr/>
        </p:nvSpPr>
        <p:spPr>
          <a:xfrm>
            <a:off x="5836151" y="4007996"/>
            <a:ext cx="4348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Subtitulo ejemplo</a:t>
            </a:r>
          </a:p>
        </p:txBody>
      </p:sp>
    </p:spTree>
    <p:extLst>
      <p:ext uri="{BB962C8B-B14F-4D97-AF65-F5344CB8AC3E}">
        <p14:creationId xmlns:p14="http://schemas.microsoft.com/office/powerpoint/2010/main" val="3965017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DCBE17-C686-3944-E277-2D7C86A5B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C120B5A2-44D0-95DF-1001-11DFFC656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5764" y="-745707"/>
            <a:ext cx="7649065" cy="887247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23E488F-2CA7-75EA-8616-58CB06F0813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3862FA2-807B-E993-CA64-214FE1BD2702}"/>
              </a:ext>
            </a:extLst>
          </p:cNvPr>
          <p:cNvSpPr txBox="1"/>
          <p:nvPr/>
        </p:nvSpPr>
        <p:spPr>
          <a:xfrm>
            <a:off x="6631044" y="2180271"/>
            <a:ext cx="47101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TITULO EJEMPLO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803145B-F9FE-3BC4-64F1-9FFCE0FF7C18}"/>
              </a:ext>
            </a:extLst>
          </p:cNvPr>
          <p:cNvSpPr txBox="1"/>
          <p:nvPr/>
        </p:nvSpPr>
        <p:spPr>
          <a:xfrm>
            <a:off x="6631045" y="3079399"/>
            <a:ext cx="43483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Lorem</a:t>
            </a:r>
            <a:r>
              <a:rPr lang="es-CO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ipsum</a:t>
            </a:r>
            <a:r>
              <a:rPr lang="es-CO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dolor </a:t>
            </a:r>
            <a:r>
              <a:rPr lang="es-CO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sit</a:t>
            </a:r>
            <a:r>
              <a:rPr lang="es-CO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amet</a:t>
            </a:r>
            <a:r>
              <a:rPr lang="es-CO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s-CO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consectetur</a:t>
            </a:r>
            <a:r>
              <a:rPr lang="es-CO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adipiscing</a:t>
            </a:r>
            <a:r>
              <a:rPr lang="es-CO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elit</a:t>
            </a:r>
            <a:r>
              <a:rPr lang="es-CO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. Mauris </a:t>
            </a:r>
            <a:r>
              <a:rPr lang="es-CO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consectetur</a:t>
            </a:r>
            <a:r>
              <a:rPr lang="es-CO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s-CO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quam</a:t>
            </a:r>
            <a:r>
              <a:rPr lang="es-CO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at </a:t>
            </a:r>
            <a:r>
              <a:rPr lang="es-CO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sagittis</a:t>
            </a:r>
            <a:r>
              <a:rPr lang="es-CO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malesuada</a:t>
            </a:r>
            <a:r>
              <a:rPr lang="es-CO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, ex justo </a:t>
            </a:r>
            <a:r>
              <a:rPr lang="es-CO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luctus</a:t>
            </a:r>
            <a:r>
              <a:rPr lang="es-CO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arcu</a:t>
            </a:r>
            <a:r>
              <a:rPr lang="es-CO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, vitae </a:t>
            </a:r>
            <a:r>
              <a:rPr lang="es-CO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tempor</a:t>
            </a:r>
            <a:r>
              <a:rPr lang="es-CO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risus</a:t>
            </a:r>
            <a:r>
              <a:rPr lang="es-CO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odio </a:t>
            </a:r>
            <a:r>
              <a:rPr lang="es-CO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eu</a:t>
            </a:r>
            <a:r>
              <a:rPr lang="es-CO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ipsum</a:t>
            </a:r>
            <a:r>
              <a:rPr lang="es-CO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. </a:t>
            </a:r>
            <a:r>
              <a:rPr lang="es-CO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Phasellus</a:t>
            </a:r>
            <a:r>
              <a:rPr lang="es-CO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mauris tortor, </a:t>
            </a:r>
            <a:r>
              <a:rPr lang="es-CO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lobortis</a:t>
            </a:r>
            <a:r>
              <a:rPr lang="es-CO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sit</a:t>
            </a:r>
            <a:r>
              <a:rPr lang="es-CO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amet</a:t>
            </a:r>
            <a:r>
              <a:rPr lang="es-CO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ex </a:t>
            </a:r>
            <a:r>
              <a:rPr lang="es-CO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eu</a:t>
            </a:r>
            <a:r>
              <a:rPr lang="es-CO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s-CO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dictum</a:t>
            </a:r>
            <a:r>
              <a:rPr lang="es-CO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venenatis</a:t>
            </a:r>
            <a:r>
              <a:rPr lang="es-CO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libero. Mauris </a:t>
            </a:r>
            <a:r>
              <a:rPr lang="es-CO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risus</a:t>
            </a:r>
            <a:r>
              <a:rPr lang="es-CO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velit</a:t>
            </a:r>
            <a:r>
              <a:rPr lang="es-CO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s-CO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bibendum</a:t>
            </a:r>
            <a:r>
              <a:rPr lang="es-CO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in </a:t>
            </a:r>
            <a:r>
              <a:rPr lang="es-CO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rhoncus</a:t>
            </a:r>
            <a:r>
              <a:rPr lang="es-CO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sit</a:t>
            </a:r>
            <a:r>
              <a:rPr lang="es-CO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amet</a:t>
            </a:r>
            <a:r>
              <a:rPr lang="es-CO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s-CO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rhoncus</a:t>
            </a:r>
            <a:r>
              <a:rPr lang="es-CO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vel</a:t>
            </a:r>
            <a:r>
              <a:rPr lang="es-CO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sem</a:t>
            </a:r>
            <a:r>
              <a:rPr lang="es-CO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. </a:t>
            </a:r>
          </a:p>
          <a:p>
            <a:endParaRPr lang="es-CO" sz="16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83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0901F3-32C4-86AE-D888-9D27EB491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CF3CCB2-00EC-8767-6287-847F8B77E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198" y="-163178"/>
            <a:ext cx="5912363" cy="70211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46C2187-7A4E-332C-1CB9-9C2D7C39BE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3DB113F-AA87-C8ED-D218-1CBD9CA93A72}"/>
              </a:ext>
            </a:extLst>
          </p:cNvPr>
          <p:cNvSpPr txBox="1"/>
          <p:nvPr/>
        </p:nvSpPr>
        <p:spPr>
          <a:xfrm>
            <a:off x="6315280" y="2046181"/>
            <a:ext cx="47101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TITULO EJEMPLO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E01528F-DB27-F868-7B5E-31A7483A1A0E}"/>
              </a:ext>
            </a:extLst>
          </p:cNvPr>
          <p:cNvSpPr txBox="1"/>
          <p:nvPr/>
        </p:nvSpPr>
        <p:spPr>
          <a:xfrm>
            <a:off x="6315281" y="2945309"/>
            <a:ext cx="43483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Lorem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ipsum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dolor </a:t>
            </a:r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sit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amet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consectetur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adipiscing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elit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. Mauris </a:t>
            </a:r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consectetur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quam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at </a:t>
            </a:r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sagittis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malesuada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, ex justo </a:t>
            </a:r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luctus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arcu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, vitae </a:t>
            </a:r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tempor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risus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odio </a:t>
            </a:r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eu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ipsum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Phasellus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mauris tortor, </a:t>
            </a:r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lobortis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sit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amet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ex </a:t>
            </a:r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eu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dictum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venenatis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libero. Mauris </a:t>
            </a:r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risus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velit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bibendum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in </a:t>
            </a:r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rhoncus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sit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amet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rhoncus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vel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sem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</a:p>
          <a:p>
            <a:endParaRPr lang="es-CO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60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4C2FBE-2DE5-390E-6849-388C70339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F56D0C7-0679-9670-0475-C8325F6EA11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3C6A511-98C5-3C5A-E0AA-2BB166F51D8C}"/>
              </a:ext>
            </a:extLst>
          </p:cNvPr>
          <p:cNvSpPr txBox="1"/>
          <p:nvPr/>
        </p:nvSpPr>
        <p:spPr>
          <a:xfrm>
            <a:off x="3740926" y="1621106"/>
            <a:ext cx="47101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TITULO EJEMPLO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D8452C6-0A62-32F1-0016-00A4890BEC1B}"/>
              </a:ext>
            </a:extLst>
          </p:cNvPr>
          <p:cNvSpPr txBox="1"/>
          <p:nvPr/>
        </p:nvSpPr>
        <p:spPr>
          <a:xfrm>
            <a:off x="1566760" y="2979781"/>
            <a:ext cx="43483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Lorem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ipsum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dolor </a:t>
            </a:r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sit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amet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consectetur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adipiscing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elit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. Mauris </a:t>
            </a:r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consectetur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quam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at </a:t>
            </a:r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sagittis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malesuada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, ex justo </a:t>
            </a:r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luctus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arcu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, vitae </a:t>
            </a:r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tempor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risus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odio </a:t>
            </a:r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eu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ipsum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Phasellus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mauris tortor, </a:t>
            </a:r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lobortis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sit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amet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ex </a:t>
            </a:r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eu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dictum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venenatis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libero. Mauris </a:t>
            </a:r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risus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velit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bibendum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in </a:t>
            </a:r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rhoncus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sit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amet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rhoncus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vel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sem</a:t>
            </a:r>
            <a:r>
              <a:rPr lang="es-CO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</a:p>
          <a:p>
            <a:endParaRPr lang="es-CO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A55F841-6898-3DA8-4E57-EA03180A9A6E}"/>
              </a:ext>
            </a:extLst>
          </p:cNvPr>
          <p:cNvSpPr txBox="1"/>
          <p:nvPr/>
        </p:nvSpPr>
        <p:spPr>
          <a:xfrm>
            <a:off x="6451235" y="2979781"/>
            <a:ext cx="4348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Lorem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ipsum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 dolor </a:t>
            </a:r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sit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amet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consectetur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adipiscing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elit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. Mauris </a:t>
            </a:r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consectetur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quam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 at </a:t>
            </a:r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sagittis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malesuada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, ex justo </a:t>
            </a:r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luctus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arcu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, vitae </a:t>
            </a:r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tempor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risus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 odio </a:t>
            </a:r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eu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ipsum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Phasellus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 mauris tortor, </a:t>
            </a:r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lobortis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sit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amet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 ex </a:t>
            </a:r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eu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dictum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venenatis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 libero. Mauris </a:t>
            </a:r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risus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velit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bibendum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 in </a:t>
            </a:r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rhoncus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sit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amet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rhoncus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vel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sem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</a:p>
          <a:p>
            <a:endParaRPr lang="es-CO" sz="1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99D8053-F169-C3DF-5766-213F81F4454E}"/>
              </a:ext>
            </a:extLst>
          </p:cNvPr>
          <p:cNvSpPr txBox="1"/>
          <p:nvPr/>
        </p:nvSpPr>
        <p:spPr>
          <a:xfrm>
            <a:off x="6451235" y="4038906"/>
            <a:ext cx="4348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Lorem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ipsum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 dolor </a:t>
            </a:r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sit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amet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consectetur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adipiscing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elit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. Mauris </a:t>
            </a:r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consectetur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quam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 at </a:t>
            </a:r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sagittis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malesuada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, ex justo </a:t>
            </a:r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luctus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arcu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, vitae </a:t>
            </a:r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tempor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risus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 odio </a:t>
            </a:r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eu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ipsum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Phasellus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 mauris tortor, </a:t>
            </a:r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lobortis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sit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amet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 ex </a:t>
            </a:r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eu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dictum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venenatis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 libero. Mauris </a:t>
            </a:r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risus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velit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bibendum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 in </a:t>
            </a:r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rhoncus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sit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amet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rhoncus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vel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sem</a:t>
            </a:r>
            <a:r>
              <a:rPr lang="es-CO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</a:p>
          <a:p>
            <a:endParaRPr lang="es-CO" sz="1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763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3A58F4-7035-E4F3-482C-69464B86F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B8B1EAEB-4F08-D9C4-9F93-354D5DC74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0321" y="-1378825"/>
            <a:ext cx="12495647" cy="832741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F494BE5-CEB8-8BC5-48EF-8C899DDBE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476" cy="685714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4401DF6-B224-26CF-718E-CB76256101B4}"/>
              </a:ext>
            </a:extLst>
          </p:cNvPr>
          <p:cNvSpPr txBox="1"/>
          <p:nvPr/>
        </p:nvSpPr>
        <p:spPr>
          <a:xfrm>
            <a:off x="2009156" y="2560919"/>
            <a:ext cx="8173685" cy="157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800"/>
              </a:lnSpc>
            </a:pPr>
            <a:r>
              <a:rPr lang="es-CO" sz="6600" b="1" dirty="0">
                <a:latin typeface="Century Gothic" panose="020B0502020202020204" pitchFamily="34" charset="0"/>
              </a:rPr>
              <a:t>Texto</a:t>
            </a:r>
          </a:p>
          <a:p>
            <a:pPr algn="ctr">
              <a:lnSpc>
                <a:spcPts val="5800"/>
              </a:lnSpc>
            </a:pPr>
            <a:r>
              <a:rPr lang="es-CO" sz="6600" b="1" dirty="0">
                <a:latin typeface="Century Gothic" panose="020B0502020202020204" pitchFamily="34" charset="0"/>
              </a:rPr>
              <a:t>Ejemplo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FE8191E-FC69-A64E-80B6-035D3DA1F9E5}"/>
              </a:ext>
            </a:extLst>
          </p:cNvPr>
          <p:cNvSpPr txBox="1"/>
          <p:nvPr/>
        </p:nvSpPr>
        <p:spPr>
          <a:xfrm>
            <a:off x="3921832" y="4080359"/>
            <a:ext cx="4348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dirty="0">
                <a:latin typeface="Century Gothic" panose="020B0502020202020204" pitchFamily="34" charset="0"/>
              </a:rPr>
              <a:t>Texto ejemplo</a:t>
            </a:r>
          </a:p>
        </p:txBody>
      </p:sp>
    </p:spTree>
    <p:extLst>
      <p:ext uri="{BB962C8B-B14F-4D97-AF65-F5344CB8AC3E}">
        <p14:creationId xmlns:p14="http://schemas.microsoft.com/office/powerpoint/2010/main" val="3871095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BD7173-E9B9-FB89-5CE2-D8FD5CF22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EF135EE-C250-A829-0B47-0A56633C318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6497217-268F-BC07-DBCD-F2EC278527C4}"/>
              </a:ext>
            </a:extLst>
          </p:cNvPr>
          <p:cNvSpPr txBox="1"/>
          <p:nvPr/>
        </p:nvSpPr>
        <p:spPr>
          <a:xfrm>
            <a:off x="3740926" y="1621106"/>
            <a:ext cx="47101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400" b="1" dirty="0">
                <a:latin typeface="Century Gothic" panose="020B0502020202020204" pitchFamily="34" charset="0"/>
              </a:rPr>
              <a:t>TITULO EJEMPLO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F9AF5C3-2A83-B3E4-1828-3C28F303DB0D}"/>
              </a:ext>
            </a:extLst>
          </p:cNvPr>
          <p:cNvSpPr txBox="1"/>
          <p:nvPr/>
        </p:nvSpPr>
        <p:spPr>
          <a:xfrm>
            <a:off x="1566760" y="2979781"/>
            <a:ext cx="43483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 err="1">
                <a:latin typeface="Century Gothic" panose="020B0502020202020204" pitchFamily="34" charset="0"/>
              </a:rPr>
              <a:t>Lorem</a:t>
            </a:r>
            <a:r>
              <a:rPr lang="es-CO" sz="1600" dirty="0"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latin typeface="Century Gothic" panose="020B0502020202020204" pitchFamily="34" charset="0"/>
              </a:rPr>
              <a:t>ipsum</a:t>
            </a:r>
            <a:r>
              <a:rPr lang="es-CO" sz="1600" dirty="0">
                <a:latin typeface="Century Gothic" panose="020B0502020202020204" pitchFamily="34" charset="0"/>
              </a:rPr>
              <a:t> dolor </a:t>
            </a:r>
            <a:r>
              <a:rPr lang="es-CO" sz="1600" dirty="0" err="1">
                <a:latin typeface="Century Gothic" panose="020B0502020202020204" pitchFamily="34" charset="0"/>
              </a:rPr>
              <a:t>sit</a:t>
            </a:r>
            <a:r>
              <a:rPr lang="es-CO" sz="1600" dirty="0"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latin typeface="Century Gothic" panose="020B0502020202020204" pitchFamily="34" charset="0"/>
              </a:rPr>
              <a:t>amet</a:t>
            </a:r>
            <a:r>
              <a:rPr lang="es-CO" sz="1600" dirty="0">
                <a:latin typeface="Century Gothic" panose="020B0502020202020204" pitchFamily="34" charset="0"/>
              </a:rPr>
              <a:t>, </a:t>
            </a:r>
            <a:r>
              <a:rPr lang="es-CO" sz="1600" dirty="0" err="1">
                <a:latin typeface="Century Gothic" panose="020B0502020202020204" pitchFamily="34" charset="0"/>
              </a:rPr>
              <a:t>consectetur</a:t>
            </a:r>
            <a:r>
              <a:rPr lang="es-CO" sz="1600" dirty="0"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latin typeface="Century Gothic" panose="020B0502020202020204" pitchFamily="34" charset="0"/>
              </a:rPr>
              <a:t>adipiscing</a:t>
            </a:r>
            <a:r>
              <a:rPr lang="es-CO" sz="1600" dirty="0"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latin typeface="Century Gothic" panose="020B0502020202020204" pitchFamily="34" charset="0"/>
              </a:rPr>
              <a:t>elit</a:t>
            </a:r>
            <a:r>
              <a:rPr lang="es-CO" sz="1600" dirty="0">
                <a:latin typeface="Century Gothic" panose="020B0502020202020204" pitchFamily="34" charset="0"/>
              </a:rPr>
              <a:t>. Mauris </a:t>
            </a:r>
            <a:r>
              <a:rPr lang="es-CO" sz="1600" dirty="0" err="1">
                <a:latin typeface="Century Gothic" panose="020B0502020202020204" pitchFamily="34" charset="0"/>
              </a:rPr>
              <a:t>consectetur</a:t>
            </a:r>
            <a:r>
              <a:rPr lang="es-CO" sz="1600" dirty="0">
                <a:latin typeface="Century Gothic" panose="020B0502020202020204" pitchFamily="34" charset="0"/>
              </a:rPr>
              <a:t>, </a:t>
            </a:r>
            <a:r>
              <a:rPr lang="es-CO" sz="1600" dirty="0" err="1">
                <a:latin typeface="Century Gothic" panose="020B0502020202020204" pitchFamily="34" charset="0"/>
              </a:rPr>
              <a:t>quam</a:t>
            </a:r>
            <a:r>
              <a:rPr lang="es-CO" sz="1600" dirty="0">
                <a:latin typeface="Century Gothic" panose="020B0502020202020204" pitchFamily="34" charset="0"/>
              </a:rPr>
              <a:t> at </a:t>
            </a:r>
            <a:r>
              <a:rPr lang="es-CO" sz="1600" dirty="0" err="1">
                <a:latin typeface="Century Gothic" panose="020B0502020202020204" pitchFamily="34" charset="0"/>
              </a:rPr>
              <a:t>sagittis</a:t>
            </a:r>
            <a:r>
              <a:rPr lang="es-CO" sz="1600" dirty="0"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latin typeface="Century Gothic" panose="020B0502020202020204" pitchFamily="34" charset="0"/>
              </a:rPr>
              <a:t>malesuada</a:t>
            </a:r>
            <a:r>
              <a:rPr lang="es-CO" sz="1600" dirty="0">
                <a:latin typeface="Century Gothic" panose="020B0502020202020204" pitchFamily="34" charset="0"/>
              </a:rPr>
              <a:t>, ex justo </a:t>
            </a:r>
            <a:r>
              <a:rPr lang="es-CO" sz="1600" dirty="0" err="1">
                <a:latin typeface="Century Gothic" panose="020B0502020202020204" pitchFamily="34" charset="0"/>
              </a:rPr>
              <a:t>luctus</a:t>
            </a:r>
            <a:r>
              <a:rPr lang="es-CO" sz="1600" dirty="0"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latin typeface="Century Gothic" panose="020B0502020202020204" pitchFamily="34" charset="0"/>
              </a:rPr>
              <a:t>arcu</a:t>
            </a:r>
            <a:r>
              <a:rPr lang="es-CO" sz="1600" dirty="0">
                <a:latin typeface="Century Gothic" panose="020B0502020202020204" pitchFamily="34" charset="0"/>
              </a:rPr>
              <a:t>, vitae </a:t>
            </a:r>
            <a:r>
              <a:rPr lang="es-CO" sz="1600" dirty="0" err="1">
                <a:latin typeface="Century Gothic" panose="020B0502020202020204" pitchFamily="34" charset="0"/>
              </a:rPr>
              <a:t>tempor</a:t>
            </a:r>
            <a:r>
              <a:rPr lang="es-CO" sz="1600" dirty="0"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latin typeface="Century Gothic" panose="020B0502020202020204" pitchFamily="34" charset="0"/>
              </a:rPr>
              <a:t>risus</a:t>
            </a:r>
            <a:r>
              <a:rPr lang="es-CO" sz="1600" dirty="0">
                <a:latin typeface="Century Gothic" panose="020B0502020202020204" pitchFamily="34" charset="0"/>
              </a:rPr>
              <a:t> odio </a:t>
            </a:r>
            <a:r>
              <a:rPr lang="es-CO" sz="1600" dirty="0" err="1">
                <a:latin typeface="Century Gothic" panose="020B0502020202020204" pitchFamily="34" charset="0"/>
              </a:rPr>
              <a:t>eu</a:t>
            </a:r>
            <a:r>
              <a:rPr lang="es-CO" sz="1600" dirty="0"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latin typeface="Century Gothic" panose="020B0502020202020204" pitchFamily="34" charset="0"/>
              </a:rPr>
              <a:t>ipsum</a:t>
            </a:r>
            <a:r>
              <a:rPr lang="es-CO" sz="1600" dirty="0">
                <a:latin typeface="Century Gothic" panose="020B0502020202020204" pitchFamily="34" charset="0"/>
              </a:rPr>
              <a:t>. </a:t>
            </a:r>
            <a:r>
              <a:rPr lang="es-CO" sz="1600" dirty="0" err="1">
                <a:latin typeface="Century Gothic" panose="020B0502020202020204" pitchFamily="34" charset="0"/>
              </a:rPr>
              <a:t>Phasellus</a:t>
            </a:r>
            <a:r>
              <a:rPr lang="es-CO" sz="1600" dirty="0">
                <a:latin typeface="Century Gothic" panose="020B0502020202020204" pitchFamily="34" charset="0"/>
              </a:rPr>
              <a:t> mauris tortor, </a:t>
            </a:r>
            <a:r>
              <a:rPr lang="es-CO" sz="1600" dirty="0" err="1">
                <a:latin typeface="Century Gothic" panose="020B0502020202020204" pitchFamily="34" charset="0"/>
              </a:rPr>
              <a:t>lobortis</a:t>
            </a:r>
            <a:r>
              <a:rPr lang="es-CO" sz="1600" dirty="0"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latin typeface="Century Gothic" panose="020B0502020202020204" pitchFamily="34" charset="0"/>
              </a:rPr>
              <a:t>sit</a:t>
            </a:r>
            <a:r>
              <a:rPr lang="es-CO" sz="1600" dirty="0"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latin typeface="Century Gothic" panose="020B0502020202020204" pitchFamily="34" charset="0"/>
              </a:rPr>
              <a:t>amet</a:t>
            </a:r>
            <a:r>
              <a:rPr lang="es-CO" sz="1600" dirty="0">
                <a:latin typeface="Century Gothic" panose="020B0502020202020204" pitchFamily="34" charset="0"/>
              </a:rPr>
              <a:t> ex </a:t>
            </a:r>
            <a:r>
              <a:rPr lang="es-CO" sz="1600" dirty="0" err="1">
                <a:latin typeface="Century Gothic" panose="020B0502020202020204" pitchFamily="34" charset="0"/>
              </a:rPr>
              <a:t>eu</a:t>
            </a:r>
            <a:r>
              <a:rPr lang="es-CO" sz="1600" dirty="0">
                <a:latin typeface="Century Gothic" panose="020B0502020202020204" pitchFamily="34" charset="0"/>
              </a:rPr>
              <a:t>, </a:t>
            </a:r>
            <a:r>
              <a:rPr lang="es-CO" sz="1600" dirty="0" err="1">
                <a:latin typeface="Century Gothic" panose="020B0502020202020204" pitchFamily="34" charset="0"/>
              </a:rPr>
              <a:t>dictum</a:t>
            </a:r>
            <a:r>
              <a:rPr lang="es-CO" sz="1600" dirty="0"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latin typeface="Century Gothic" panose="020B0502020202020204" pitchFamily="34" charset="0"/>
              </a:rPr>
              <a:t>venenatis</a:t>
            </a:r>
            <a:r>
              <a:rPr lang="es-CO" sz="1600" dirty="0">
                <a:latin typeface="Century Gothic" panose="020B0502020202020204" pitchFamily="34" charset="0"/>
              </a:rPr>
              <a:t> libero. Mauris </a:t>
            </a:r>
            <a:r>
              <a:rPr lang="es-CO" sz="1600" dirty="0" err="1">
                <a:latin typeface="Century Gothic" panose="020B0502020202020204" pitchFamily="34" charset="0"/>
              </a:rPr>
              <a:t>risus</a:t>
            </a:r>
            <a:r>
              <a:rPr lang="es-CO" sz="1600" dirty="0"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latin typeface="Century Gothic" panose="020B0502020202020204" pitchFamily="34" charset="0"/>
              </a:rPr>
              <a:t>velit</a:t>
            </a:r>
            <a:r>
              <a:rPr lang="es-CO" sz="1600" dirty="0">
                <a:latin typeface="Century Gothic" panose="020B0502020202020204" pitchFamily="34" charset="0"/>
              </a:rPr>
              <a:t>, </a:t>
            </a:r>
            <a:r>
              <a:rPr lang="es-CO" sz="1600" dirty="0" err="1">
                <a:latin typeface="Century Gothic" panose="020B0502020202020204" pitchFamily="34" charset="0"/>
              </a:rPr>
              <a:t>bibendum</a:t>
            </a:r>
            <a:r>
              <a:rPr lang="es-CO" sz="1600" dirty="0">
                <a:latin typeface="Century Gothic" panose="020B0502020202020204" pitchFamily="34" charset="0"/>
              </a:rPr>
              <a:t> in </a:t>
            </a:r>
            <a:r>
              <a:rPr lang="es-CO" sz="1600" dirty="0" err="1">
                <a:latin typeface="Century Gothic" panose="020B0502020202020204" pitchFamily="34" charset="0"/>
              </a:rPr>
              <a:t>rhoncus</a:t>
            </a:r>
            <a:r>
              <a:rPr lang="es-CO" sz="1600" dirty="0"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latin typeface="Century Gothic" panose="020B0502020202020204" pitchFamily="34" charset="0"/>
              </a:rPr>
              <a:t>sit</a:t>
            </a:r>
            <a:r>
              <a:rPr lang="es-CO" sz="1600" dirty="0"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latin typeface="Century Gothic" panose="020B0502020202020204" pitchFamily="34" charset="0"/>
              </a:rPr>
              <a:t>amet</a:t>
            </a:r>
            <a:r>
              <a:rPr lang="es-CO" sz="1600" dirty="0">
                <a:latin typeface="Century Gothic" panose="020B0502020202020204" pitchFamily="34" charset="0"/>
              </a:rPr>
              <a:t>, </a:t>
            </a:r>
            <a:r>
              <a:rPr lang="es-CO" sz="1600" dirty="0" err="1">
                <a:latin typeface="Century Gothic" panose="020B0502020202020204" pitchFamily="34" charset="0"/>
              </a:rPr>
              <a:t>rhoncus</a:t>
            </a:r>
            <a:r>
              <a:rPr lang="es-CO" sz="1600" dirty="0"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latin typeface="Century Gothic" panose="020B0502020202020204" pitchFamily="34" charset="0"/>
              </a:rPr>
              <a:t>vel</a:t>
            </a:r>
            <a:r>
              <a:rPr lang="es-CO" sz="1600" dirty="0"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latin typeface="Century Gothic" panose="020B0502020202020204" pitchFamily="34" charset="0"/>
              </a:rPr>
              <a:t>sem</a:t>
            </a:r>
            <a:r>
              <a:rPr lang="es-CO" sz="1600" dirty="0">
                <a:latin typeface="Century Gothic" panose="020B0502020202020204" pitchFamily="34" charset="0"/>
              </a:rPr>
              <a:t>. </a:t>
            </a:r>
          </a:p>
          <a:p>
            <a:endParaRPr lang="es-CO" sz="1600" dirty="0">
              <a:latin typeface="Century Gothic" panose="020B0502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B92E9BC-FEE9-984D-CE37-A32FCD8EB3CF}"/>
              </a:ext>
            </a:extLst>
          </p:cNvPr>
          <p:cNvSpPr txBox="1"/>
          <p:nvPr/>
        </p:nvSpPr>
        <p:spPr>
          <a:xfrm>
            <a:off x="6451235" y="2979781"/>
            <a:ext cx="4348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dirty="0" err="1">
                <a:latin typeface="Century Gothic" panose="020B0502020202020204" pitchFamily="34" charset="0"/>
              </a:rPr>
              <a:t>Lorem</a:t>
            </a:r>
            <a:r>
              <a:rPr lang="es-CO" sz="1000" dirty="0"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latin typeface="Century Gothic" panose="020B0502020202020204" pitchFamily="34" charset="0"/>
              </a:rPr>
              <a:t>ipsum</a:t>
            </a:r>
            <a:r>
              <a:rPr lang="es-CO" sz="1000" dirty="0">
                <a:latin typeface="Century Gothic" panose="020B0502020202020204" pitchFamily="34" charset="0"/>
              </a:rPr>
              <a:t> dolor </a:t>
            </a:r>
            <a:r>
              <a:rPr lang="es-CO" sz="1000" dirty="0" err="1">
                <a:latin typeface="Century Gothic" panose="020B0502020202020204" pitchFamily="34" charset="0"/>
              </a:rPr>
              <a:t>sit</a:t>
            </a:r>
            <a:r>
              <a:rPr lang="es-CO" sz="1000" dirty="0"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latin typeface="Century Gothic" panose="020B0502020202020204" pitchFamily="34" charset="0"/>
              </a:rPr>
              <a:t>amet</a:t>
            </a:r>
            <a:r>
              <a:rPr lang="es-CO" sz="1000" dirty="0">
                <a:latin typeface="Century Gothic" panose="020B0502020202020204" pitchFamily="34" charset="0"/>
              </a:rPr>
              <a:t>, </a:t>
            </a:r>
            <a:r>
              <a:rPr lang="es-CO" sz="1000" dirty="0" err="1">
                <a:latin typeface="Century Gothic" panose="020B0502020202020204" pitchFamily="34" charset="0"/>
              </a:rPr>
              <a:t>consectetur</a:t>
            </a:r>
            <a:r>
              <a:rPr lang="es-CO" sz="1000" dirty="0"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latin typeface="Century Gothic" panose="020B0502020202020204" pitchFamily="34" charset="0"/>
              </a:rPr>
              <a:t>adipiscing</a:t>
            </a:r>
            <a:r>
              <a:rPr lang="es-CO" sz="1000" dirty="0"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latin typeface="Century Gothic" panose="020B0502020202020204" pitchFamily="34" charset="0"/>
              </a:rPr>
              <a:t>elit</a:t>
            </a:r>
            <a:r>
              <a:rPr lang="es-CO" sz="1000" dirty="0">
                <a:latin typeface="Century Gothic" panose="020B0502020202020204" pitchFamily="34" charset="0"/>
              </a:rPr>
              <a:t>. Mauris </a:t>
            </a:r>
            <a:r>
              <a:rPr lang="es-CO" sz="1000" dirty="0" err="1">
                <a:latin typeface="Century Gothic" panose="020B0502020202020204" pitchFamily="34" charset="0"/>
              </a:rPr>
              <a:t>consectetur</a:t>
            </a:r>
            <a:r>
              <a:rPr lang="es-CO" sz="1000" dirty="0">
                <a:latin typeface="Century Gothic" panose="020B0502020202020204" pitchFamily="34" charset="0"/>
              </a:rPr>
              <a:t>, </a:t>
            </a:r>
            <a:r>
              <a:rPr lang="es-CO" sz="1000" dirty="0" err="1">
                <a:latin typeface="Century Gothic" panose="020B0502020202020204" pitchFamily="34" charset="0"/>
              </a:rPr>
              <a:t>quam</a:t>
            </a:r>
            <a:r>
              <a:rPr lang="es-CO" sz="1000" dirty="0">
                <a:latin typeface="Century Gothic" panose="020B0502020202020204" pitchFamily="34" charset="0"/>
              </a:rPr>
              <a:t> at </a:t>
            </a:r>
            <a:r>
              <a:rPr lang="es-CO" sz="1000" dirty="0" err="1">
                <a:latin typeface="Century Gothic" panose="020B0502020202020204" pitchFamily="34" charset="0"/>
              </a:rPr>
              <a:t>sagittis</a:t>
            </a:r>
            <a:r>
              <a:rPr lang="es-CO" sz="1000" dirty="0"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latin typeface="Century Gothic" panose="020B0502020202020204" pitchFamily="34" charset="0"/>
              </a:rPr>
              <a:t>malesuada</a:t>
            </a:r>
            <a:r>
              <a:rPr lang="es-CO" sz="1000" dirty="0">
                <a:latin typeface="Century Gothic" panose="020B0502020202020204" pitchFamily="34" charset="0"/>
              </a:rPr>
              <a:t>, ex justo </a:t>
            </a:r>
            <a:r>
              <a:rPr lang="es-CO" sz="1000" dirty="0" err="1">
                <a:latin typeface="Century Gothic" panose="020B0502020202020204" pitchFamily="34" charset="0"/>
              </a:rPr>
              <a:t>luctus</a:t>
            </a:r>
            <a:r>
              <a:rPr lang="es-CO" sz="1000" dirty="0"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latin typeface="Century Gothic" panose="020B0502020202020204" pitchFamily="34" charset="0"/>
              </a:rPr>
              <a:t>arcu</a:t>
            </a:r>
            <a:r>
              <a:rPr lang="es-CO" sz="1000" dirty="0">
                <a:latin typeface="Century Gothic" panose="020B0502020202020204" pitchFamily="34" charset="0"/>
              </a:rPr>
              <a:t>, vitae </a:t>
            </a:r>
            <a:r>
              <a:rPr lang="es-CO" sz="1000" dirty="0" err="1">
                <a:latin typeface="Century Gothic" panose="020B0502020202020204" pitchFamily="34" charset="0"/>
              </a:rPr>
              <a:t>tempor</a:t>
            </a:r>
            <a:r>
              <a:rPr lang="es-CO" sz="1000" dirty="0"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latin typeface="Century Gothic" panose="020B0502020202020204" pitchFamily="34" charset="0"/>
              </a:rPr>
              <a:t>risus</a:t>
            </a:r>
            <a:r>
              <a:rPr lang="es-CO" sz="1000" dirty="0">
                <a:latin typeface="Century Gothic" panose="020B0502020202020204" pitchFamily="34" charset="0"/>
              </a:rPr>
              <a:t> odio </a:t>
            </a:r>
            <a:r>
              <a:rPr lang="es-CO" sz="1000" dirty="0" err="1">
                <a:latin typeface="Century Gothic" panose="020B0502020202020204" pitchFamily="34" charset="0"/>
              </a:rPr>
              <a:t>eu</a:t>
            </a:r>
            <a:r>
              <a:rPr lang="es-CO" sz="1000" dirty="0"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latin typeface="Century Gothic" panose="020B0502020202020204" pitchFamily="34" charset="0"/>
              </a:rPr>
              <a:t>ipsum</a:t>
            </a:r>
            <a:r>
              <a:rPr lang="es-CO" sz="1000" dirty="0">
                <a:latin typeface="Century Gothic" panose="020B0502020202020204" pitchFamily="34" charset="0"/>
              </a:rPr>
              <a:t>. </a:t>
            </a:r>
            <a:r>
              <a:rPr lang="es-CO" sz="1000" dirty="0" err="1">
                <a:latin typeface="Century Gothic" panose="020B0502020202020204" pitchFamily="34" charset="0"/>
              </a:rPr>
              <a:t>Phasellus</a:t>
            </a:r>
            <a:r>
              <a:rPr lang="es-CO" sz="1000" dirty="0">
                <a:latin typeface="Century Gothic" panose="020B0502020202020204" pitchFamily="34" charset="0"/>
              </a:rPr>
              <a:t> mauris tortor, </a:t>
            </a:r>
            <a:r>
              <a:rPr lang="es-CO" sz="1000" dirty="0" err="1">
                <a:latin typeface="Century Gothic" panose="020B0502020202020204" pitchFamily="34" charset="0"/>
              </a:rPr>
              <a:t>lobortis</a:t>
            </a:r>
            <a:r>
              <a:rPr lang="es-CO" sz="1000" dirty="0"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latin typeface="Century Gothic" panose="020B0502020202020204" pitchFamily="34" charset="0"/>
              </a:rPr>
              <a:t>sit</a:t>
            </a:r>
            <a:r>
              <a:rPr lang="es-CO" sz="1000" dirty="0"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latin typeface="Century Gothic" panose="020B0502020202020204" pitchFamily="34" charset="0"/>
              </a:rPr>
              <a:t>amet</a:t>
            </a:r>
            <a:r>
              <a:rPr lang="es-CO" sz="1000" dirty="0">
                <a:latin typeface="Century Gothic" panose="020B0502020202020204" pitchFamily="34" charset="0"/>
              </a:rPr>
              <a:t> ex </a:t>
            </a:r>
            <a:r>
              <a:rPr lang="es-CO" sz="1000" dirty="0" err="1">
                <a:latin typeface="Century Gothic" panose="020B0502020202020204" pitchFamily="34" charset="0"/>
              </a:rPr>
              <a:t>eu</a:t>
            </a:r>
            <a:r>
              <a:rPr lang="es-CO" sz="1000" dirty="0">
                <a:latin typeface="Century Gothic" panose="020B0502020202020204" pitchFamily="34" charset="0"/>
              </a:rPr>
              <a:t>, </a:t>
            </a:r>
            <a:r>
              <a:rPr lang="es-CO" sz="1000" dirty="0" err="1">
                <a:latin typeface="Century Gothic" panose="020B0502020202020204" pitchFamily="34" charset="0"/>
              </a:rPr>
              <a:t>dictum</a:t>
            </a:r>
            <a:r>
              <a:rPr lang="es-CO" sz="1000" dirty="0"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latin typeface="Century Gothic" panose="020B0502020202020204" pitchFamily="34" charset="0"/>
              </a:rPr>
              <a:t>venenatis</a:t>
            </a:r>
            <a:r>
              <a:rPr lang="es-CO" sz="1000" dirty="0">
                <a:latin typeface="Century Gothic" panose="020B0502020202020204" pitchFamily="34" charset="0"/>
              </a:rPr>
              <a:t> libero. Mauris </a:t>
            </a:r>
            <a:r>
              <a:rPr lang="es-CO" sz="1000" dirty="0" err="1">
                <a:latin typeface="Century Gothic" panose="020B0502020202020204" pitchFamily="34" charset="0"/>
              </a:rPr>
              <a:t>risus</a:t>
            </a:r>
            <a:r>
              <a:rPr lang="es-CO" sz="1000" dirty="0"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latin typeface="Century Gothic" panose="020B0502020202020204" pitchFamily="34" charset="0"/>
              </a:rPr>
              <a:t>velit</a:t>
            </a:r>
            <a:r>
              <a:rPr lang="es-CO" sz="1000" dirty="0">
                <a:latin typeface="Century Gothic" panose="020B0502020202020204" pitchFamily="34" charset="0"/>
              </a:rPr>
              <a:t>, </a:t>
            </a:r>
            <a:r>
              <a:rPr lang="es-CO" sz="1000" dirty="0" err="1">
                <a:latin typeface="Century Gothic" panose="020B0502020202020204" pitchFamily="34" charset="0"/>
              </a:rPr>
              <a:t>bibendum</a:t>
            </a:r>
            <a:r>
              <a:rPr lang="es-CO" sz="1000" dirty="0">
                <a:latin typeface="Century Gothic" panose="020B0502020202020204" pitchFamily="34" charset="0"/>
              </a:rPr>
              <a:t> in </a:t>
            </a:r>
            <a:r>
              <a:rPr lang="es-CO" sz="1000" dirty="0" err="1">
                <a:latin typeface="Century Gothic" panose="020B0502020202020204" pitchFamily="34" charset="0"/>
              </a:rPr>
              <a:t>rhoncus</a:t>
            </a:r>
            <a:r>
              <a:rPr lang="es-CO" sz="1000" dirty="0"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latin typeface="Century Gothic" panose="020B0502020202020204" pitchFamily="34" charset="0"/>
              </a:rPr>
              <a:t>sit</a:t>
            </a:r>
            <a:r>
              <a:rPr lang="es-CO" sz="1000" dirty="0"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latin typeface="Century Gothic" panose="020B0502020202020204" pitchFamily="34" charset="0"/>
              </a:rPr>
              <a:t>amet</a:t>
            </a:r>
            <a:r>
              <a:rPr lang="es-CO" sz="1000" dirty="0">
                <a:latin typeface="Century Gothic" panose="020B0502020202020204" pitchFamily="34" charset="0"/>
              </a:rPr>
              <a:t>, </a:t>
            </a:r>
            <a:r>
              <a:rPr lang="es-CO" sz="1000" dirty="0" err="1">
                <a:latin typeface="Century Gothic" panose="020B0502020202020204" pitchFamily="34" charset="0"/>
              </a:rPr>
              <a:t>rhoncus</a:t>
            </a:r>
            <a:r>
              <a:rPr lang="es-CO" sz="1000" dirty="0"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latin typeface="Century Gothic" panose="020B0502020202020204" pitchFamily="34" charset="0"/>
              </a:rPr>
              <a:t>vel</a:t>
            </a:r>
            <a:r>
              <a:rPr lang="es-CO" sz="1000" dirty="0"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latin typeface="Century Gothic" panose="020B0502020202020204" pitchFamily="34" charset="0"/>
              </a:rPr>
              <a:t>sem</a:t>
            </a:r>
            <a:r>
              <a:rPr lang="es-CO" sz="1000" dirty="0">
                <a:latin typeface="Century Gothic" panose="020B0502020202020204" pitchFamily="34" charset="0"/>
              </a:rPr>
              <a:t>. </a:t>
            </a:r>
          </a:p>
          <a:p>
            <a:endParaRPr lang="es-CO" sz="1000" dirty="0">
              <a:latin typeface="Century Gothic" panose="020B0502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C8A7235-869E-474F-898F-B6B1EB7A91DD}"/>
              </a:ext>
            </a:extLst>
          </p:cNvPr>
          <p:cNvSpPr txBox="1"/>
          <p:nvPr/>
        </p:nvSpPr>
        <p:spPr>
          <a:xfrm>
            <a:off x="6451235" y="4038906"/>
            <a:ext cx="4348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dirty="0" err="1">
                <a:latin typeface="Century Gothic" panose="020B0502020202020204" pitchFamily="34" charset="0"/>
              </a:rPr>
              <a:t>Lorem</a:t>
            </a:r>
            <a:r>
              <a:rPr lang="es-CO" sz="1000" dirty="0"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latin typeface="Century Gothic" panose="020B0502020202020204" pitchFamily="34" charset="0"/>
              </a:rPr>
              <a:t>ipsum</a:t>
            </a:r>
            <a:r>
              <a:rPr lang="es-CO" sz="1000" dirty="0">
                <a:latin typeface="Century Gothic" panose="020B0502020202020204" pitchFamily="34" charset="0"/>
              </a:rPr>
              <a:t> dolor </a:t>
            </a:r>
            <a:r>
              <a:rPr lang="es-CO" sz="1000" dirty="0" err="1">
                <a:latin typeface="Century Gothic" panose="020B0502020202020204" pitchFamily="34" charset="0"/>
              </a:rPr>
              <a:t>sit</a:t>
            </a:r>
            <a:r>
              <a:rPr lang="es-CO" sz="1000" dirty="0"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latin typeface="Century Gothic" panose="020B0502020202020204" pitchFamily="34" charset="0"/>
              </a:rPr>
              <a:t>amet</a:t>
            </a:r>
            <a:r>
              <a:rPr lang="es-CO" sz="1000" dirty="0">
                <a:latin typeface="Century Gothic" panose="020B0502020202020204" pitchFamily="34" charset="0"/>
              </a:rPr>
              <a:t>, </a:t>
            </a:r>
            <a:r>
              <a:rPr lang="es-CO" sz="1000" dirty="0" err="1">
                <a:latin typeface="Century Gothic" panose="020B0502020202020204" pitchFamily="34" charset="0"/>
              </a:rPr>
              <a:t>consectetur</a:t>
            </a:r>
            <a:r>
              <a:rPr lang="es-CO" sz="1000" dirty="0"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latin typeface="Century Gothic" panose="020B0502020202020204" pitchFamily="34" charset="0"/>
              </a:rPr>
              <a:t>adipiscing</a:t>
            </a:r>
            <a:r>
              <a:rPr lang="es-CO" sz="1000" dirty="0"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latin typeface="Century Gothic" panose="020B0502020202020204" pitchFamily="34" charset="0"/>
              </a:rPr>
              <a:t>elit</a:t>
            </a:r>
            <a:r>
              <a:rPr lang="es-CO" sz="1000" dirty="0">
                <a:latin typeface="Century Gothic" panose="020B0502020202020204" pitchFamily="34" charset="0"/>
              </a:rPr>
              <a:t>. Mauris </a:t>
            </a:r>
            <a:r>
              <a:rPr lang="es-CO" sz="1000" dirty="0" err="1">
                <a:latin typeface="Century Gothic" panose="020B0502020202020204" pitchFamily="34" charset="0"/>
              </a:rPr>
              <a:t>consectetur</a:t>
            </a:r>
            <a:r>
              <a:rPr lang="es-CO" sz="1000" dirty="0">
                <a:latin typeface="Century Gothic" panose="020B0502020202020204" pitchFamily="34" charset="0"/>
              </a:rPr>
              <a:t>, </a:t>
            </a:r>
            <a:r>
              <a:rPr lang="es-CO" sz="1000" dirty="0" err="1">
                <a:latin typeface="Century Gothic" panose="020B0502020202020204" pitchFamily="34" charset="0"/>
              </a:rPr>
              <a:t>quam</a:t>
            </a:r>
            <a:r>
              <a:rPr lang="es-CO" sz="1000" dirty="0">
                <a:latin typeface="Century Gothic" panose="020B0502020202020204" pitchFamily="34" charset="0"/>
              </a:rPr>
              <a:t> at </a:t>
            </a:r>
            <a:r>
              <a:rPr lang="es-CO" sz="1000" dirty="0" err="1">
                <a:latin typeface="Century Gothic" panose="020B0502020202020204" pitchFamily="34" charset="0"/>
              </a:rPr>
              <a:t>sagittis</a:t>
            </a:r>
            <a:r>
              <a:rPr lang="es-CO" sz="1000" dirty="0"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latin typeface="Century Gothic" panose="020B0502020202020204" pitchFamily="34" charset="0"/>
              </a:rPr>
              <a:t>malesuada</a:t>
            </a:r>
            <a:r>
              <a:rPr lang="es-CO" sz="1000" dirty="0">
                <a:latin typeface="Century Gothic" panose="020B0502020202020204" pitchFamily="34" charset="0"/>
              </a:rPr>
              <a:t>, ex justo </a:t>
            </a:r>
            <a:r>
              <a:rPr lang="es-CO" sz="1000" dirty="0" err="1">
                <a:latin typeface="Century Gothic" panose="020B0502020202020204" pitchFamily="34" charset="0"/>
              </a:rPr>
              <a:t>luctus</a:t>
            </a:r>
            <a:r>
              <a:rPr lang="es-CO" sz="1000" dirty="0"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latin typeface="Century Gothic" panose="020B0502020202020204" pitchFamily="34" charset="0"/>
              </a:rPr>
              <a:t>arcu</a:t>
            </a:r>
            <a:r>
              <a:rPr lang="es-CO" sz="1000" dirty="0">
                <a:latin typeface="Century Gothic" panose="020B0502020202020204" pitchFamily="34" charset="0"/>
              </a:rPr>
              <a:t>, vitae </a:t>
            </a:r>
            <a:r>
              <a:rPr lang="es-CO" sz="1000" dirty="0" err="1">
                <a:latin typeface="Century Gothic" panose="020B0502020202020204" pitchFamily="34" charset="0"/>
              </a:rPr>
              <a:t>tempor</a:t>
            </a:r>
            <a:r>
              <a:rPr lang="es-CO" sz="1000" dirty="0"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latin typeface="Century Gothic" panose="020B0502020202020204" pitchFamily="34" charset="0"/>
              </a:rPr>
              <a:t>risus</a:t>
            </a:r>
            <a:r>
              <a:rPr lang="es-CO" sz="1000" dirty="0">
                <a:latin typeface="Century Gothic" panose="020B0502020202020204" pitchFamily="34" charset="0"/>
              </a:rPr>
              <a:t> odio </a:t>
            </a:r>
            <a:r>
              <a:rPr lang="es-CO" sz="1000" dirty="0" err="1">
                <a:latin typeface="Century Gothic" panose="020B0502020202020204" pitchFamily="34" charset="0"/>
              </a:rPr>
              <a:t>eu</a:t>
            </a:r>
            <a:r>
              <a:rPr lang="es-CO" sz="1000" dirty="0"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latin typeface="Century Gothic" panose="020B0502020202020204" pitchFamily="34" charset="0"/>
              </a:rPr>
              <a:t>ipsum</a:t>
            </a:r>
            <a:r>
              <a:rPr lang="es-CO" sz="1000" dirty="0">
                <a:latin typeface="Century Gothic" panose="020B0502020202020204" pitchFamily="34" charset="0"/>
              </a:rPr>
              <a:t>. </a:t>
            </a:r>
            <a:r>
              <a:rPr lang="es-CO" sz="1000" dirty="0" err="1">
                <a:latin typeface="Century Gothic" panose="020B0502020202020204" pitchFamily="34" charset="0"/>
              </a:rPr>
              <a:t>Phasellus</a:t>
            </a:r>
            <a:r>
              <a:rPr lang="es-CO" sz="1000" dirty="0">
                <a:latin typeface="Century Gothic" panose="020B0502020202020204" pitchFamily="34" charset="0"/>
              </a:rPr>
              <a:t> mauris tortor, </a:t>
            </a:r>
            <a:r>
              <a:rPr lang="es-CO" sz="1000" dirty="0" err="1">
                <a:latin typeface="Century Gothic" panose="020B0502020202020204" pitchFamily="34" charset="0"/>
              </a:rPr>
              <a:t>lobortis</a:t>
            </a:r>
            <a:r>
              <a:rPr lang="es-CO" sz="1000" dirty="0"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latin typeface="Century Gothic" panose="020B0502020202020204" pitchFamily="34" charset="0"/>
              </a:rPr>
              <a:t>sit</a:t>
            </a:r>
            <a:r>
              <a:rPr lang="es-CO" sz="1000" dirty="0"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latin typeface="Century Gothic" panose="020B0502020202020204" pitchFamily="34" charset="0"/>
              </a:rPr>
              <a:t>amet</a:t>
            </a:r>
            <a:r>
              <a:rPr lang="es-CO" sz="1000" dirty="0">
                <a:latin typeface="Century Gothic" panose="020B0502020202020204" pitchFamily="34" charset="0"/>
              </a:rPr>
              <a:t> ex </a:t>
            </a:r>
            <a:r>
              <a:rPr lang="es-CO" sz="1000" dirty="0" err="1">
                <a:latin typeface="Century Gothic" panose="020B0502020202020204" pitchFamily="34" charset="0"/>
              </a:rPr>
              <a:t>eu</a:t>
            </a:r>
            <a:r>
              <a:rPr lang="es-CO" sz="1000" dirty="0">
                <a:latin typeface="Century Gothic" panose="020B0502020202020204" pitchFamily="34" charset="0"/>
              </a:rPr>
              <a:t>, </a:t>
            </a:r>
            <a:r>
              <a:rPr lang="es-CO" sz="1000" dirty="0" err="1">
                <a:latin typeface="Century Gothic" panose="020B0502020202020204" pitchFamily="34" charset="0"/>
              </a:rPr>
              <a:t>dictum</a:t>
            </a:r>
            <a:r>
              <a:rPr lang="es-CO" sz="1000" dirty="0"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latin typeface="Century Gothic" panose="020B0502020202020204" pitchFamily="34" charset="0"/>
              </a:rPr>
              <a:t>venenatis</a:t>
            </a:r>
            <a:r>
              <a:rPr lang="es-CO" sz="1000" dirty="0">
                <a:latin typeface="Century Gothic" panose="020B0502020202020204" pitchFamily="34" charset="0"/>
              </a:rPr>
              <a:t> libero. Mauris </a:t>
            </a:r>
            <a:r>
              <a:rPr lang="es-CO" sz="1000" dirty="0" err="1">
                <a:latin typeface="Century Gothic" panose="020B0502020202020204" pitchFamily="34" charset="0"/>
              </a:rPr>
              <a:t>risus</a:t>
            </a:r>
            <a:r>
              <a:rPr lang="es-CO" sz="1000" dirty="0"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latin typeface="Century Gothic" panose="020B0502020202020204" pitchFamily="34" charset="0"/>
              </a:rPr>
              <a:t>velit</a:t>
            </a:r>
            <a:r>
              <a:rPr lang="es-CO" sz="1000" dirty="0">
                <a:latin typeface="Century Gothic" panose="020B0502020202020204" pitchFamily="34" charset="0"/>
              </a:rPr>
              <a:t>, </a:t>
            </a:r>
            <a:r>
              <a:rPr lang="es-CO" sz="1000" dirty="0" err="1">
                <a:latin typeface="Century Gothic" panose="020B0502020202020204" pitchFamily="34" charset="0"/>
              </a:rPr>
              <a:t>bibendum</a:t>
            </a:r>
            <a:r>
              <a:rPr lang="es-CO" sz="1000" dirty="0">
                <a:latin typeface="Century Gothic" panose="020B0502020202020204" pitchFamily="34" charset="0"/>
              </a:rPr>
              <a:t> in </a:t>
            </a:r>
            <a:r>
              <a:rPr lang="es-CO" sz="1000" dirty="0" err="1">
                <a:latin typeface="Century Gothic" panose="020B0502020202020204" pitchFamily="34" charset="0"/>
              </a:rPr>
              <a:t>rhoncus</a:t>
            </a:r>
            <a:r>
              <a:rPr lang="es-CO" sz="1000" dirty="0"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latin typeface="Century Gothic" panose="020B0502020202020204" pitchFamily="34" charset="0"/>
              </a:rPr>
              <a:t>sit</a:t>
            </a:r>
            <a:r>
              <a:rPr lang="es-CO" sz="1000" dirty="0"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latin typeface="Century Gothic" panose="020B0502020202020204" pitchFamily="34" charset="0"/>
              </a:rPr>
              <a:t>amet</a:t>
            </a:r>
            <a:r>
              <a:rPr lang="es-CO" sz="1000" dirty="0">
                <a:latin typeface="Century Gothic" panose="020B0502020202020204" pitchFamily="34" charset="0"/>
              </a:rPr>
              <a:t>, </a:t>
            </a:r>
            <a:r>
              <a:rPr lang="es-CO" sz="1000" dirty="0" err="1">
                <a:latin typeface="Century Gothic" panose="020B0502020202020204" pitchFamily="34" charset="0"/>
              </a:rPr>
              <a:t>rhoncus</a:t>
            </a:r>
            <a:r>
              <a:rPr lang="es-CO" sz="1000" dirty="0"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latin typeface="Century Gothic" panose="020B0502020202020204" pitchFamily="34" charset="0"/>
              </a:rPr>
              <a:t>vel</a:t>
            </a:r>
            <a:r>
              <a:rPr lang="es-CO" sz="1000" dirty="0"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latin typeface="Century Gothic" panose="020B0502020202020204" pitchFamily="34" charset="0"/>
              </a:rPr>
              <a:t>sem</a:t>
            </a:r>
            <a:r>
              <a:rPr lang="es-CO" sz="1000" dirty="0">
                <a:latin typeface="Century Gothic" panose="020B0502020202020204" pitchFamily="34" charset="0"/>
              </a:rPr>
              <a:t>. </a:t>
            </a:r>
          </a:p>
          <a:p>
            <a:endParaRPr lang="es-CO" sz="1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036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D99E6E-ACD0-EB26-D2D0-1DD7D3491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6E122373-2E18-8F7D-9178-CE5D8E253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4823" y="573299"/>
            <a:ext cx="6957177" cy="826193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89AE184-3BB3-8ED8-C42F-22CD3F38221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1E7F98B-0BAB-C719-9481-EB7BFC0C2C47}"/>
              </a:ext>
            </a:extLst>
          </p:cNvPr>
          <p:cNvSpPr txBox="1"/>
          <p:nvPr/>
        </p:nvSpPr>
        <p:spPr>
          <a:xfrm>
            <a:off x="1184114" y="1502694"/>
            <a:ext cx="47101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b="1" dirty="0">
                <a:latin typeface="Century Gothic" panose="020B0502020202020204" pitchFamily="34" charset="0"/>
              </a:rPr>
              <a:t>TITULO EJEMPLO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66228DC-A1E5-FEF2-3329-6100294648B8}"/>
              </a:ext>
            </a:extLst>
          </p:cNvPr>
          <p:cNvSpPr txBox="1"/>
          <p:nvPr/>
        </p:nvSpPr>
        <p:spPr>
          <a:xfrm>
            <a:off x="1184115" y="2401822"/>
            <a:ext cx="43483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 err="1">
                <a:latin typeface="Century Gothic" panose="020B0502020202020204" pitchFamily="34" charset="0"/>
              </a:rPr>
              <a:t>Lorem</a:t>
            </a:r>
            <a:r>
              <a:rPr lang="es-CO" sz="1600" dirty="0"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latin typeface="Century Gothic" panose="020B0502020202020204" pitchFamily="34" charset="0"/>
              </a:rPr>
              <a:t>ipsum</a:t>
            </a:r>
            <a:r>
              <a:rPr lang="es-CO" sz="1600" dirty="0">
                <a:latin typeface="Century Gothic" panose="020B0502020202020204" pitchFamily="34" charset="0"/>
              </a:rPr>
              <a:t> dolor </a:t>
            </a:r>
            <a:r>
              <a:rPr lang="es-CO" sz="1600" dirty="0" err="1">
                <a:latin typeface="Century Gothic" panose="020B0502020202020204" pitchFamily="34" charset="0"/>
              </a:rPr>
              <a:t>sit</a:t>
            </a:r>
            <a:r>
              <a:rPr lang="es-CO" sz="1600" dirty="0"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latin typeface="Century Gothic" panose="020B0502020202020204" pitchFamily="34" charset="0"/>
              </a:rPr>
              <a:t>amet</a:t>
            </a:r>
            <a:r>
              <a:rPr lang="es-CO" sz="1600" dirty="0">
                <a:latin typeface="Century Gothic" panose="020B0502020202020204" pitchFamily="34" charset="0"/>
              </a:rPr>
              <a:t>, </a:t>
            </a:r>
            <a:r>
              <a:rPr lang="es-CO" sz="1600" dirty="0" err="1">
                <a:latin typeface="Century Gothic" panose="020B0502020202020204" pitchFamily="34" charset="0"/>
              </a:rPr>
              <a:t>consectetur</a:t>
            </a:r>
            <a:r>
              <a:rPr lang="es-CO" sz="1600" dirty="0"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latin typeface="Century Gothic" panose="020B0502020202020204" pitchFamily="34" charset="0"/>
              </a:rPr>
              <a:t>adipiscing</a:t>
            </a:r>
            <a:r>
              <a:rPr lang="es-CO" sz="1600" dirty="0"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latin typeface="Century Gothic" panose="020B0502020202020204" pitchFamily="34" charset="0"/>
              </a:rPr>
              <a:t>elit</a:t>
            </a:r>
            <a:r>
              <a:rPr lang="es-CO" sz="1600" dirty="0">
                <a:latin typeface="Century Gothic" panose="020B0502020202020204" pitchFamily="34" charset="0"/>
              </a:rPr>
              <a:t>. Mauris </a:t>
            </a:r>
            <a:r>
              <a:rPr lang="es-CO" sz="1600" dirty="0" err="1">
                <a:latin typeface="Century Gothic" panose="020B0502020202020204" pitchFamily="34" charset="0"/>
              </a:rPr>
              <a:t>consectetur</a:t>
            </a:r>
            <a:r>
              <a:rPr lang="es-CO" sz="1600" dirty="0">
                <a:latin typeface="Century Gothic" panose="020B0502020202020204" pitchFamily="34" charset="0"/>
              </a:rPr>
              <a:t>, </a:t>
            </a:r>
            <a:r>
              <a:rPr lang="es-CO" sz="1600" dirty="0" err="1">
                <a:latin typeface="Century Gothic" panose="020B0502020202020204" pitchFamily="34" charset="0"/>
              </a:rPr>
              <a:t>quam</a:t>
            </a:r>
            <a:r>
              <a:rPr lang="es-CO" sz="1600" dirty="0">
                <a:latin typeface="Century Gothic" panose="020B0502020202020204" pitchFamily="34" charset="0"/>
              </a:rPr>
              <a:t> at </a:t>
            </a:r>
            <a:r>
              <a:rPr lang="es-CO" sz="1600" dirty="0" err="1">
                <a:latin typeface="Century Gothic" panose="020B0502020202020204" pitchFamily="34" charset="0"/>
              </a:rPr>
              <a:t>sagittis</a:t>
            </a:r>
            <a:r>
              <a:rPr lang="es-CO" sz="1600" dirty="0"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latin typeface="Century Gothic" panose="020B0502020202020204" pitchFamily="34" charset="0"/>
              </a:rPr>
              <a:t>malesuada</a:t>
            </a:r>
            <a:r>
              <a:rPr lang="es-CO" sz="1600" dirty="0">
                <a:latin typeface="Century Gothic" panose="020B0502020202020204" pitchFamily="34" charset="0"/>
              </a:rPr>
              <a:t>, ex justo </a:t>
            </a:r>
            <a:r>
              <a:rPr lang="es-CO" sz="1600" dirty="0" err="1">
                <a:latin typeface="Century Gothic" panose="020B0502020202020204" pitchFamily="34" charset="0"/>
              </a:rPr>
              <a:t>luctus</a:t>
            </a:r>
            <a:r>
              <a:rPr lang="es-CO" sz="1600" dirty="0"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latin typeface="Century Gothic" panose="020B0502020202020204" pitchFamily="34" charset="0"/>
              </a:rPr>
              <a:t>arcu</a:t>
            </a:r>
            <a:r>
              <a:rPr lang="es-CO" sz="1600" dirty="0">
                <a:latin typeface="Century Gothic" panose="020B0502020202020204" pitchFamily="34" charset="0"/>
              </a:rPr>
              <a:t>, vitae </a:t>
            </a:r>
            <a:r>
              <a:rPr lang="es-CO" sz="1600" dirty="0" err="1">
                <a:latin typeface="Century Gothic" panose="020B0502020202020204" pitchFamily="34" charset="0"/>
              </a:rPr>
              <a:t>tempor</a:t>
            </a:r>
            <a:r>
              <a:rPr lang="es-CO" sz="1600" dirty="0"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latin typeface="Century Gothic" panose="020B0502020202020204" pitchFamily="34" charset="0"/>
              </a:rPr>
              <a:t>risus</a:t>
            </a:r>
            <a:r>
              <a:rPr lang="es-CO" sz="1600" dirty="0">
                <a:latin typeface="Century Gothic" panose="020B0502020202020204" pitchFamily="34" charset="0"/>
              </a:rPr>
              <a:t> odio </a:t>
            </a:r>
            <a:r>
              <a:rPr lang="es-CO" sz="1600" dirty="0" err="1">
                <a:latin typeface="Century Gothic" panose="020B0502020202020204" pitchFamily="34" charset="0"/>
              </a:rPr>
              <a:t>eu</a:t>
            </a:r>
            <a:r>
              <a:rPr lang="es-CO" sz="1600" dirty="0"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latin typeface="Century Gothic" panose="020B0502020202020204" pitchFamily="34" charset="0"/>
              </a:rPr>
              <a:t>ipsum</a:t>
            </a:r>
            <a:r>
              <a:rPr lang="es-CO" sz="1600" dirty="0">
                <a:latin typeface="Century Gothic" panose="020B0502020202020204" pitchFamily="34" charset="0"/>
              </a:rPr>
              <a:t>. </a:t>
            </a:r>
            <a:r>
              <a:rPr lang="es-CO" sz="1600" dirty="0" err="1">
                <a:latin typeface="Century Gothic" panose="020B0502020202020204" pitchFamily="34" charset="0"/>
              </a:rPr>
              <a:t>Phasellus</a:t>
            </a:r>
            <a:r>
              <a:rPr lang="es-CO" sz="1600" dirty="0">
                <a:latin typeface="Century Gothic" panose="020B0502020202020204" pitchFamily="34" charset="0"/>
              </a:rPr>
              <a:t> mauris tortor, </a:t>
            </a:r>
            <a:r>
              <a:rPr lang="es-CO" sz="1600" dirty="0" err="1">
                <a:latin typeface="Century Gothic" panose="020B0502020202020204" pitchFamily="34" charset="0"/>
              </a:rPr>
              <a:t>lobortis</a:t>
            </a:r>
            <a:r>
              <a:rPr lang="es-CO" sz="1600" dirty="0"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latin typeface="Century Gothic" panose="020B0502020202020204" pitchFamily="34" charset="0"/>
              </a:rPr>
              <a:t>sit</a:t>
            </a:r>
            <a:r>
              <a:rPr lang="es-CO" sz="1600" dirty="0"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latin typeface="Century Gothic" panose="020B0502020202020204" pitchFamily="34" charset="0"/>
              </a:rPr>
              <a:t>amet</a:t>
            </a:r>
            <a:r>
              <a:rPr lang="es-CO" sz="1600" dirty="0">
                <a:latin typeface="Century Gothic" panose="020B0502020202020204" pitchFamily="34" charset="0"/>
              </a:rPr>
              <a:t> ex </a:t>
            </a:r>
            <a:r>
              <a:rPr lang="es-CO" sz="1600" dirty="0" err="1">
                <a:latin typeface="Century Gothic" panose="020B0502020202020204" pitchFamily="34" charset="0"/>
              </a:rPr>
              <a:t>eu</a:t>
            </a:r>
            <a:r>
              <a:rPr lang="es-CO" sz="1600" dirty="0">
                <a:latin typeface="Century Gothic" panose="020B0502020202020204" pitchFamily="34" charset="0"/>
              </a:rPr>
              <a:t>, </a:t>
            </a:r>
            <a:r>
              <a:rPr lang="es-CO" sz="1600" dirty="0" err="1">
                <a:latin typeface="Century Gothic" panose="020B0502020202020204" pitchFamily="34" charset="0"/>
              </a:rPr>
              <a:t>dictum</a:t>
            </a:r>
            <a:r>
              <a:rPr lang="es-CO" sz="1600" dirty="0"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latin typeface="Century Gothic" panose="020B0502020202020204" pitchFamily="34" charset="0"/>
              </a:rPr>
              <a:t>venenatis</a:t>
            </a:r>
            <a:r>
              <a:rPr lang="es-CO" sz="1600" dirty="0">
                <a:latin typeface="Century Gothic" panose="020B0502020202020204" pitchFamily="34" charset="0"/>
              </a:rPr>
              <a:t> libero. Mauris </a:t>
            </a:r>
            <a:r>
              <a:rPr lang="es-CO" sz="1600" dirty="0" err="1">
                <a:latin typeface="Century Gothic" panose="020B0502020202020204" pitchFamily="34" charset="0"/>
              </a:rPr>
              <a:t>risus</a:t>
            </a:r>
            <a:r>
              <a:rPr lang="es-CO" sz="1600" dirty="0"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latin typeface="Century Gothic" panose="020B0502020202020204" pitchFamily="34" charset="0"/>
              </a:rPr>
              <a:t>velit</a:t>
            </a:r>
            <a:r>
              <a:rPr lang="es-CO" sz="1600" dirty="0">
                <a:latin typeface="Century Gothic" panose="020B0502020202020204" pitchFamily="34" charset="0"/>
              </a:rPr>
              <a:t>, </a:t>
            </a:r>
            <a:r>
              <a:rPr lang="es-CO" sz="1600" dirty="0" err="1">
                <a:latin typeface="Century Gothic" panose="020B0502020202020204" pitchFamily="34" charset="0"/>
              </a:rPr>
              <a:t>bibendum</a:t>
            </a:r>
            <a:r>
              <a:rPr lang="es-CO" sz="1600" dirty="0">
                <a:latin typeface="Century Gothic" panose="020B0502020202020204" pitchFamily="34" charset="0"/>
              </a:rPr>
              <a:t> in </a:t>
            </a:r>
            <a:r>
              <a:rPr lang="es-CO" sz="1600" dirty="0" err="1">
                <a:latin typeface="Century Gothic" panose="020B0502020202020204" pitchFamily="34" charset="0"/>
              </a:rPr>
              <a:t>rhoncus</a:t>
            </a:r>
            <a:r>
              <a:rPr lang="es-CO" sz="1600" dirty="0"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latin typeface="Century Gothic" panose="020B0502020202020204" pitchFamily="34" charset="0"/>
              </a:rPr>
              <a:t>sit</a:t>
            </a:r>
            <a:r>
              <a:rPr lang="es-CO" sz="1600" dirty="0"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latin typeface="Century Gothic" panose="020B0502020202020204" pitchFamily="34" charset="0"/>
              </a:rPr>
              <a:t>amet</a:t>
            </a:r>
            <a:r>
              <a:rPr lang="es-CO" sz="1600" dirty="0">
                <a:latin typeface="Century Gothic" panose="020B0502020202020204" pitchFamily="34" charset="0"/>
              </a:rPr>
              <a:t>, </a:t>
            </a:r>
            <a:r>
              <a:rPr lang="es-CO" sz="1600" dirty="0" err="1">
                <a:latin typeface="Century Gothic" panose="020B0502020202020204" pitchFamily="34" charset="0"/>
              </a:rPr>
              <a:t>rhoncus</a:t>
            </a:r>
            <a:r>
              <a:rPr lang="es-CO" sz="1600" dirty="0"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latin typeface="Century Gothic" panose="020B0502020202020204" pitchFamily="34" charset="0"/>
              </a:rPr>
              <a:t>vel</a:t>
            </a:r>
            <a:r>
              <a:rPr lang="es-CO" sz="1600" dirty="0">
                <a:latin typeface="Century Gothic" panose="020B0502020202020204" pitchFamily="34" charset="0"/>
              </a:rPr>
              <a:t> </a:t>
            </a:r>
            <a:r>
              <a:rPr lang="es-CO" sz="1600" dirty="0" err="1">
                <a:latin typeface="Century Gothic" panose="020B0502020202020204" pitchFamily="34" charset="0"/>
              </a:rPr>
              <a:t>sem</a:t>
            </a:r>
            <a:r>
              <a:rPr lang="es-CO" sz="1600" dirty="0">
                <a:latin typeface="Century Gothic" panose="020B0502020202020204" pitchFamily="34" charset="0"/>
              </a:rPr>
              <a:t>. </a:t>
            </a:r>
          </a:p>
          <a:p>
            <a:endParaRPr lang="es-CO" sz="1600" dirty="0">
              <a:latin typeface="Century Gothic" panose="020B0502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76C878A-0BF3-F94C-7136-27CC5FA59094}"/>
              </a:ext>
            </a:extLst>
          </p:cNvPr>
          <p:cNvSpPr txBox="1"/>
          <p:nvPr/>
        </p:nvSpPr>
        <p:spPr>
          <a:xfrm>
            <a:off x="1184115" y="4704268"/>
            <a:ext cx="4348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dirty="0" err="1">
                <a:latin typeface="Century Gothic" panose="020B0502020202020204" pitchFamily="34" charset="0"/>
              </a:rPr>
              <a:t>Lorem</a:t>
            </a:r>
            <a:r>
              <a:rPr lang="es-CO" sz="1000" dirty="0"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latin typeface="Century Gothic" panose="020B0502020202020204" pitchFamily="34" charset="0"/>
              </a:rPr>
              <a:t>ipsum</a:t>
            </a:r>
            <a:r>
              <a:rPr lang="es-CO" sz="1000" dirty="0">
                <a:latin typeface="Century Gothic" panose="020B0502020202020204" pitchFamily="34" charset="0"/>
              </a:rPr>
              <a:t> dolor </a:t>
            </a:r>
            <a:r>
              <a:rPr lang="es-CO" sz="1000" dirty="0" err="1">
                <a:latin typeface="Century Gothic" panose="020B0502020202020204" pitchFamily="34" charset="0"/>
              </a:rPr>
              <a:t>sit</a:t>
            </a:r>
            <a:r>
              <a:rPr lang="es-CO" sz="1000" dirty="0"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latin typeface="Century Gothic" panose="020B0502020202020204" pitchFamily="34" charset="0"/>
              </a:rPr>
              <a:t>amet</a:t>
            </a:r>
            <a:r>
              <a:rPr lang="es-CO" sz="1000" dirty="0">
                <a:latin typeface="Century Gothic" panose="020B0502020202020204" pitchFamily="34" charset="0"/>
              </a:rPr>
              <a:t>, </a:t>
            </a:r>
            <a:r>
              <a:rPr lang="es-CO" sz="1000" dirty="0" err="1">
                <a:latin typeface="Century Gothic" panose="020B0502020202020204" pitchFamily="34" charset="0"/>
              </a:rPr>
              <a:t>consectetur</a:t>
            </a:r>
            <a:r>
              <a:rPr lang="es-CO" sz="1000" dirty="0"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latin typeface="Century Gothic" panose="020B0502020202020204" pitchFamily="34" charset="0"/>
              </a:rPr>
              <a:t>adipiscing</a:t>
            </a:r>
            <a:r>
              <a:rPr lang="es-CO" sz="1000" dirty="0"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latin typeface="Century Gothic" panose="020B0502020202020204" pitchFamily="34" charset="0"/>
              </a:rPr>
              <a:t>elit</a:t>
            </a:r>
            <a:r>
              <a:rPr lang="es-CO" sz="1000" dirty="0">
                <a:latin typeface="Century Gothic" panose="020B0502020202020204" pitchFamily="34" charset="0"/>
              </a:rPr>
              <a:t>. Mauris </a:t>
            </a:r>
            <a:r>
              <a:rPr lang="es-CO" sz="1000" dirty="0" err="1">
                <a:latin typeface="Century Gothic" panose="020B0502020202020204" pitchFamily="34" charset="0"/>
              </a:rPr>
              <a:t>consectetur</a:t>
            </a:r>
            <a:r>
              <a:rPr lang="es-CO" sz="1000" dirty="0">
                <a:latin typeface="Century Gothic" panose="020B0502020202020204" pitchFamily="34" charset="0"/>
              </a:rPr>
              <a:t>, </a:t>
            </a:r>
            <a:r>
              <a:rPr lang="es-CO" sz="1000" dirty="0" err="1">
                <a:latin typeface="Century Gothic" panose="020B0502020202020204" pitchFamily="34" charset="0"/>
              </a:rPr>
              <a:t>quam</a:t>
            </a:r>
            <a:r>
              <a:rPr lang="es-CO" sz="1000" dirty="0">
                <a:latin typeface="Century Gothic" panose="020B0502020202020204" pitchFamily="34" charset="0"/>
              </a:rPr>
              <a:t> at </a:t>
            </a:r>
            <a:r>
              <a:rPr lang="es-CO" sz="1000" dirty="0" err="1">
                <a:latin typeface="Century Gothic" panose="020B0502020202020204" pitchFamily="34" charset="0"/>
              </a:rPr>
              <a:t>sagittis</a:t>
            </a:r>
            <a:r>
              <a:rPr lang="es-CO" sz="1000" dirty="0"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latin typeface="Century Gothic" panose="020B0502020202020204" pitchFamily="34" charset="0"/>
              </a:rPr>
              <a:t>malesuada</a:t>
            </a:r>
            <a:r>
              <a:rPr lang="es-CO" sz="1000" dirty="0">
                <a:latin typeface="Century Gothic" panose="020B0502020202020204" pitchFamily="34" charset="0"/>
              </a:rPr>
              <a:t>, ex justo </a:t>
            </a:r>
            <a:r>
              <a:rPr lang="es-CO" sz="1000" dirty="0" err="1">
                <a:latin typeface="Century Gothic" panose="020B0502020202020204" pitchFamily="34" charset="0"/>
              </a:rPr>
              <a:t>luctus</a:t>
            </a:r>
            <a:r>
              <a:rPr lang="es-CO" sz="1000" dirty="0"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latin typeface="Century Gothic" panose="020B0502020202020204" pitchFamily="34" charset="0"/>
              </a:rPr>
              <a:t>arcu</a:t>
            </a:r>
            <a:r>
              <a:rPr lang="es-CO" sz="1000" dirty="0">
                <a:latin typeface="Century Gothic" panose="020B0502020202020204" pitchFamily="34" charset="0"/>
              </a:rPr>
              <a:t>, vitae </a:t>
            </a:r>
            <a:r>
              <a:rPr lang="es-CO" sz="1000" dirty="0" err="1">
                <a:latin typeface="Century Gothic" panose="020B0502020202020204" pitchFamily="34" charset="0"/>
              </a:rPr>
              <a:t>tempor</a:t>
            </a:r>
            <a:r>
              <a:rPr lang="es-CO" sz="1000" dirty="0"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latin typeface="Century Gothic" panose="020B0502020202020204" pitchFamily="34" charset="0"/>
              </a:rPr>
              <a:t>risus</a:t>
            </a:r>
            <a:r>
              <a:rPr lang="es-CO" sz="1000" dirty="0">
                <a:latin typeface="Century Gothic" panose="020B0502020202020204" pitchFamily="34" charset="0"/>
              </a:rPr>
              <a:t> odio </a:t>
            </a:r>
            <a:r>
              <a:rPr lang="es-CO" sz="1000" dirty="0" err="1">
                <a:latin typeface="Century Gothic" panose="020B0502020202020204" pitchFamily="34" charset="0"/>
              </a:rPr>
              <a:t>eu</a:t>
            </a:r>
            <a:r>
              <a:rPr lang="es-CO" sz="1000" dirty="0"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latin typeface="Century Gothic" panose="020B0502020202020204" pitchFamily="34" charset="0"/>
              </a:rPr>
              <a:t>ipsum</a:t>
            </a:r>
            <a:r>
              <a:rPr lang="es-CO" sz="1000" dirty="0">
                <a:latin typeface="Century Gothic" panose="020B0502020202020204" pitchFamily="34" charset="0"/>
              </a:rPr>
              <a:t>. </a:t>
            </a:r>
            <a:r>
              <a:rPr lang="es-CO" sz="1000" dirty="0" err="1">
                <a:latin typeface="Century Gothic" panose="020B0502020202020204" pitchFamily="34" charset="0"/>
              </a:rPr>
              <a:t>Phasellus</a:t>
            </a:r>
            <a:r>
              <a:rPr lang="es-CO" sz="1000" dirty="0">
                <a:latin typeface="Century Gothic" panose="020B0502020202020204" pitchFamily="34" charset="0"/>
              </a:rPr>
              <a:t> mauris tortor, </a:t>
            </a:r>
            <a:r>
              <a:rPr lang="es-CO" sz="1000" dirty="0" err="1">
                <a:latin typeface="Century Gothic" panose="020B0502020202020204" pitchFamily="34" charset="0"/>
              </a:rPr>
              <a:t>lobortis</a:t>
            </a:r>
            <a:r>
              <a:rPr lang="es-CO" sz="1000" dirty="0"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latin typeface="Century Gothic" panose="020B0502020202020204" pitchFamily="34" charset="0"/>
              </a:rPr>
              <a:t>sit</a:t>
            </a:r>
            <a:r>
              <a:rPr lang="es-CO" sz="1000" dirty="0"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latin typeface="Century Gothic" panose="020B0502020202020204" pitchFamily="34" charset="0"/>
              </a:rPr>
              <a:t>amet</a:t>
            </a:r>
            <a:r>
              <a:rPr lang="es-CO" sz="1000" dirty="0">
                <a:latin typeface="Century Gothic" panose="020B0502020202020204" pitchFamily="34" charset="0"/>
              </a:rPr>
              <a:t> ex </a:t>
            </a:r>
            <a:r>
              <a:rPr lang="es-CO" sz="1000" dirty="0" err="1">
                <a:latin typeface="Century Gothic" panose="020B0502020202020204" pitchFamily="34" charset="0"/>
              </a:rPr>
              <a:t>eu</a:t>
            </a:r>
            <a:r>
              <a:rPr lang="es-CO" sz="1000" dirty="0">
                <a:latin typeface="Century Gothic" panose="020B0502020202020204" pitchFamily="34" charset="0"/>
              </a:rPr>
              <a:t>, </a:t>
            </a:r>
            <a:r>
              <a:rPr lang="es-CO" sz="1000" dirty="0" err="1">
                <a:latin typeface="Century Gothic" panose="020B0502020202020204" pitchFamily="34" charset="0"/>
              </a:rPr>
              <a:t>dictum</a:t>
            </a:r>
            <a:r>
              <a:rPr lang="es-CO" sz="1000" dirty="0"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latin typeface="Century Gothic" panose="020B0502020202020204" pitchFamily="34" charset="0"/>
              </a:rPr>
              <a:t>venenatis</a:t>
            </a:r>
            <a:r>
              <a:rPr lang="es-CO" sz="1000" dirty="0">
                <a:latin typeface="Century Gothic" panose="020B0502020202020204" pitchFamily="34" charset="0"/>
              </a:rPr>
              <a:t> libero. Mauris </a:t>
            </a:r>
            <a:r>
              <a:rPr lang="es-CO" sz="1000" dirty="0" err="1">
                <a:latin typeface="Century Gothic" panose="020B0502020202020204" pitchFamily="34" charset="0"/>
              </a:rPr>
              <a:t>risus</a:t>
            </a:r>
            <a:r>
              <a:rPr lang="es-CO" sz="1000" dirty="0"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latin typeface="Century Gothic" panose="020B0502020202020204" pitchFamily="34" charset="0"/>
              </a:rPr>
              <a:t>velit</a:t>
            </a:r>
            <a:r>
              <a:rPr lang="es-CO" sz="1000" dirty="0">
                <a:latin typeface="Century Gothic" panose="020B0502020202020204" pitchFamily="34" charset="0"/>
              </a:rPr>
              <a:t>, </a:t>
            </a:r>
            <a:r>
              <a:rPr lang="es-CO" sz="1000" dirty="0" err="1">
                <a:latin typeface="Century Gothic" panose="020B0502020202020204" pitchFamily="34" charset="0"/>
              </a:rPr>
              <a:t>bibendum</a:t>
            </a:r>
            <a:r>
              <a:rPr lang="es-CO" sz="1000" dirty="0">
                <a:latin typeface="Century Gothic" panose="020B0502020202020204" pitchFamily="34" charset="0"/>
              </a:rPr>
              <a:t> in </a:t>
            </a:r>
            <a:r>
              <a:rPr lang="es-CO" sz="1000" dirty="0" err="1">
                <a:latin typeface="Century Gothic" panose="020B0502020202020204" pitchFamily="34" charset="0"/>
              </a:rPr>
              <a:t>rhoncus</a:t>
            </a:r>
            <a:r>
              <a:rPr lang="es-CO" sz="1000" dirty="0"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latin typeface="Century Gothic" panose="020B0502020202020204" pitchFamily="34" charset="0"/>
              </a:rPr>
              <a:t>sit</a:t>
            </a:r>
            <a:r>
              <a:rPr lang="es-CO" sz="1000" dirty="0"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latin typeface="Century Gothic" panose="020B0502020202020204" pitchFamily="34" charset="0"/>
              </a:rPr>
              <a:t>amet</a:t>
            </a:r>
            <a:r>
              <a:rPr lang="es-CO" sz="1000" dirty="0">
                <a:latin typeface="Century Gothic" panose="020B0502020202020204" pitchFamily="34" charset="0"/>
              </a:rPr>
              <a:t>, </a:t>
            </a:r>
            <a:r>
              <a:rPr lang="es-CO" sz="1000" dirty="0" err="1">
                <a:latin typeface="Century Gothic" panose="020B0502020202020204" pitchFamily="34" charset="0"/>
              </a:rPr>
              <a:t>rhoncus</a:t>
            </a:r>
            <a:r>
              <a:rPr lang="es-CO" sz="1000" dirty="0"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latin typeface="Century Gothic" panose="020B0502020202020204" pitchFamily="34" charset="0"/>
              </a:rPr>
              <a:t>vel</a:t>
            </a:r>
            <a:r>
              <a:rPr lang="es-CO" sz="1000" dirty="0">
                <a:latin typeface="Century Gothic" panose="020B0502020202020204" pitchFamily="34" charset="0"/>
              </a:rPr>
              <a:t> </a:t>
            </a:r>
            <a:r>
              <a:rPr lang="es-CO" sz="1000" dirty="0" err="1">
                <a:latin typeface="Century Gothic" panose="020B0502020202020204" pitchFamily="34" charset="0"/>
              </a:rPr>
              <a:t>sem</a:t>
            </a:r>
            <a:r>
              <a:rPr lang="es-CO" sz="1000" dirty="0">
                <a:latin typeface="Century Gothic" panose="020B0502020202020204" pitchFamily="34" charset="0"/>
              </a:rPr>
              <a:t>. </a:t>
            </a:r>
          </a:p>
          <a:p>
            <a:endParaRPr lang="es-CO" sz="1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78239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609</Words>
  <Application>Microsoft Macintosh PowerPoint</Application>
  <PresentationFormat>Panorámica</PresentationFormat>
  <Paragraphs>26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5" baseType="lpstr">
      <vt:lpstr>Aptos</vt:lpstr>
      <vt:lpstr>Aptos Display</vt:lpstr>
      <vt:lpstr>Arial</vt:lpstr>
      <vt:lpstr>Century Gothic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ANDRÉS FELIPE MATALLANA MANJARRES</dc:creator>
  <cp:lastModifiedBy>ANDRÉS FELIPE MATALLANA MANJARRES</cp:lastModifiedBy>
  <cp:revision>3</cp:revision>
  <dcterms:created xsi:type="dcterms:W3CDTF">2026-02-18T16:38:32Z</dcterms:created>
  <dcterms:modified xsi:type="dcterms:W3CDTF">2026-02-18T17:01:00Z</dcterms:modified>
</cp:coreProperties>
</file>